
<file path=[Content_Types].xml><?xml version="1.0" encoding="utf-8"?>
<Types xmlns="http://schemas.openxmlformats.org/package/2006/content-types">
  <Default ContentType="application/x-fontdata" Extension="fntdata"/>
  <Default ContentType="image/jpeg" Extension="jpeg"/>
  <Default ContentType="image/png" Extension="png"/>
  <Default ContentType="application/vnd.openxmlformats-package.relationships+xml" Extension="rels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embedTrueTypeFonts="true">
  <p:sldMasterIdLst>
    <p:sldMasterId id="2147483648" r:id="rId1"/>
  </p:sldMasterIdLst>
  <p:sldIdLst>
    <p:sldId id="256" r:id="rId6"/>
  </p:sldIdLst>
  <p:sldSz cx="3771900" cy="5321300"/>
  <p:notesSz cx="6858000" cy="9144000"/>
  <p:embeddedFontLst>
    <p:embeddedFont>
      <p:font typeface="Glacial Indifference" charset="1" panose="00000000000000000000"/>
      <p:regular r:id="rId7"/>
    </p:embeddedFont>
    <p:embeddedFont>
      <p:font typeface="Old Standard Italics" charset="1" panose="02040503050505090303"/>
      <p:regular r:id="rId8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2" Target="presProps.xml" Type="http://schemas.openxmlformats.org/officeDocument/2006/relationships/presProps"/><Relationship Id="rId3" Target="viewProps.xml" Type="http://schemas.openxmlformats.org/officeDocument/2006/relationships/viewProps"/><Relationship Id="rId4" Target="theme/theme1.xml" Type="http://schemas.openxmlformats.org/officeDocument/2006/relationships/theme"/><Relationship Id="rId5" Target="tableStyles.xml" Type="http://schemas.openxmlformats.org/officeDocument/2006/relationships/tableStyles"/><Relationship Id="rId6" Target="slides/slide1.xml" Type="http://schemas.openxmlformats.org/officeDocument/2006/relationships/slide"/><Relationship Id="rId7" Target="fonts/font7.fntdata" Type="http://schemas.openxmlformats.org/officeDocument/2006/relationships/font"/><Relationship Id="rId8" Target="fonts/font8.fntdata" Type="http://schemas.openxmlformats.org/officeDocument/2006/relationships/font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png" Type="http://schemas.openxmlformats.org/officeDocument/2006/relationships/image"/><Relationship Id="rId4" Target="../media/image3.png" Type="http://schemas.openxmlformats.org/officeDocument/2006/relationships/image"/><Relationship Id="rId5" Target="../media/image4.png" Type="http://schemas.openxmlformats.org/officeDocument/2006/relationships/image"/></Relationships>
</file>

<file path=ppt/slides/slide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0" y="0"/>
            <a:ext cx="3780000" cy="5328000"/>
          </a:xfrm>
          <a:custGeom>
            <a:avLst/>
            <a:gdLst/>
            <a:ahLst/>
            <a:cxnLst/>
            <a:rect r="r" b="b" t="t" l="l"/>
            <a:pathLst>
              <a:path h="5328000" w="3780000">
                <a:moveTo>
                  <a:pt x="0" y="0"/>
                </a:moveTo>
                <a:lnTo>
                  <a:pt x="3780000" y="0"/>
                </a:lnTo>
                <a:lnTo>
                  <a:pt x="3780000" y="5328000"/>
                </a:lnTo>
                <a:lnTo>
                  <a:pt x="0" y="532800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0" r="-37" b="-112"/>
            </a:stretch>
          </a:blipFill>
        </p:spPr>
      </p:sp>
      <p:sp>
        <p:nvSpPr>
          <p:cNvPr name="TextBox 3" id="3"/>
          <p:cNvSpPr txBox="true"/>
          <p:nvPr/>
        </p:nvSpPr>
        <p:spPr>
          <a:xfrm rot="0">
            <a:off x="1112710" y="381676"/>
            <a:ext cx="1550251" cy="165356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385"/>
              </a:lnSpc>
            </a:pPr>
            <a:r>
              <a:rPr lang="en-US" sz="989" spc="148">
                <a:solidFill>
                  <a:srgbClr val="E8837B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SHARE YOUR PHOTOS</a:t>
            </a:r>
          </a:p>
        </p:txBody>
      </p:sp>
      <p:sp>
        <p:nvSpPr>
          <p:cNvPr name="TextBox 4" id="4"/>
          <p:cNvSpPr txBox="true"/>
          <p:nvPr/>
        </p:nvSpPr>
        <p:spPr>
          <a:xfrm rot="0">
            <a:off x="588416" y="664128"/>
            <a:ext cx="2595067" cy="456568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975"/>
              </a:lnSpc>
            </a:pPr>
            <a:r>
              <a:rPr lang="en-US" sz="2975" i="true" spc="-59">
                <a:solidFill>
                  <a:srgbClr val="B64040"/>
                </a:solidFill>
                <a:latin typeface="Old Standard Italics"/>
                <a:ea typeface="Old Standard Italics"/>
                <a:cs typeface="Old Standard Italics"/>
                <a:sym typeface="Old Standard Italics"/>
              </a:rPr>
              <a:t>Amelia &amp; James</a:t>
            </a:r>
          </a:p>
        </p:txBody>
      </p:sp>
      <p:sp>
        <p:nvSpPr>
          <p:cNvPr name="TextBox 5" id="5"/>
          <p:cNvSpPr txBox="true"/>
          <p:nvPr/>
        </p:nvSpPr>
        <p:spPr>
          <a:xfrm rot="0">
            <a:off x="1414462" y="1158037"/>
            <a:ext cx="950519" cy="15673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336"/>
              </a:lnSpc>
            </a:pPr>
            <a:r>
              <a:rPr lang="en-US" sz="954" spc="47">
                <a:solidFill>
                  <a:srgbClr val="8F4A4A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· 14 JUNE 2026 ·</a:t>
            </a:r>
          </a:p>
        </p:txBody>
      </p:sp>
      <p:sp>
        <p:nvSpPr>
          <p:cNvPr name="Freeform 6" id="6"/>
          <p:cNvSpPr/>
          <p:nvPr/>
        </p:nvSpPr>
        <p:spPr>
          <a:xfrm flipH="false" flipV="false" rot="0">
            <a:off x="800100" y="1466850"/>
            <a:ext cx="2181225" cy="2266950"/>
          </a:xfrm>
          <a:custGeom>
            <a:avLst/>
            <a:gdLst/>
            <a:ahLst/>
            <a:cxnLst/>
            <a:rect r="r" b="b" t="t" l="l"/>
            <a:pathLst>
              <a:path h="2266950" w="2181225">
                <a:moveTo>
                  <a:pt x="0" y="0"/>
                </a:moveTo>
                <a:lnTo>
                  <a:pt x="2181225" y="0"/>
                </a:lnTo>
                <a:lnTo>
                  <a:pt x="2181225" y="2266950"/>
                </a:lnTo>
                <a:lnTo>
                  <a:pt x="0" y="2266950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0" t="0" r="0" b="0"/>
            </a:stretch>
          </a:blipFill>
        </p:spPr>
      </p:sp>
      <p:sp>
        <p:nvSpPr>
          <p:cNvPr name="TextBox 7" id="7"/>
          <p:cNvSpPr txBox="true"/>
          <p:nvPr/>
        </p:nvSpPr>
        <p:spPr>
          <a:xfrm rot="0">
            <a:off x="841134" y="4081238"/>
            <a:ext cx="2089633" cy="355856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385"/>
              </a:lnSpc>
            </a:pPr>
            <a:r>
              <a:rPr lang="en-US" sz="989" i="true">
                <a:solidFill>
                  <a:srgbClr val="C67D7D"/>
                </a:solidFill>
                <a:latin typeface="Old Standard Italics"/>
                <a:ea typeface="Old Standard Italics"/>
                <a:cs typeface="Old Standard Italics"/>
                <a:sym typeface="Old Standard Italics"/>
              </a:rPr>
              <a:t>Scan to share your photos &amp; videos</a:t>
            </a:r>
          </a:p>
          <a:p>
            <a:pPr algn="ctr">
              <a:lnSpc>
                <a:spcPts val="1385"/>
              </a:lnSpc>
            </a:pPr>
            <a:r>
              <a:rPr lang="en-US" sz="989" i="true">
                <a:solidFill>
                  <a:srgbClr val="C67D7D"/>
                </a:solidFill>
                <a:latin typeface="Old Standard Italics"/>
                <a:ea typeface="Old Standard Italics"/>
                <a:cs typeface="Old Standard Italics"/>
                <a:sym typeface="Old Standard Italics"/>
              </a:rPr>
              <a:t>- No app needed</a:t>
            </a:r>
          </a:p>
        </p:txBody>
      </p:sp>
      <p:sp>
        <p:nvSpPr>
          <p:cNvPr name="Freeform 8" id="8"/>
          <p:cNvSpPr/>
          <p:nvPr/>
        </p:nvSpPr>
        <p:spPr>
          <a:xfrm flipH="false" flipV="false" rot="0">
            <a:off x="66675" y="3990975"/>
            <a:ext cx="1019175" cy="1333500"/>
          </a:xfrm>
          <a:custGeom>
            <a:avLst/>
            <a:gdLst/>
            <a:ahLst/>
            <a:cxnLst/>
            <a:rect r="r" b="b" t="t" l="l"/>
            <a:pathLst>
              <a:path h="1333500" w="1019175">
                <a:moveTo>
                  <a:pt x="0" y="0"/>
                </a:moveTo>
                <a:lnTo>
                  <a:pt x="1019175" y="0"/>
                </a:lnTo>
                <a:lnTo>
                  <a:pt x="1019175" y="1333500"/>
                </a:lnTo>
                <a:lnTo>
                  <a:pt x="0" y="1333500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 l="0" t="0" r="0" b="0"/>
            </a:stretch>
          </a:blipFill>
        </p:spPr>
      </p:sp>
      <p:sp>
        <p:nvSpPr>
          <p:cNvPr name="TextBox 9" id="9"/>
          <p:cNvSpPr txBox="true"/>
          <p:nvPr/>
        </p:nvSpPr>
        <p:spPr>
          <a:xfrm rot="0">
            <a:off x="747712" y="4880610"/>
            <a:ext cx="2286000" cy="165356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marL="0" indent="0" lvl="0">
              <a:lnSpc>
                <a:spcPts val="1385"/>
              </a:lnSpc>
              <a:spcBef>
                <a:spcPct val="0"/>
              </a:spcBef>
            </a:pPr>
            <a:r>
              <a:rPr lang="en-US" sz="989" spc="49" strike="noStrike" u="none">
                <a:solidFill>
                  <a:srgbClr val="8F4A4A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WWW.PIXBOX.WEDDING</a:t>
            </a:r>
          </a:p>
        </p:txBody>
      </p:sp>
      <p:sp>
        <p:nvSpPr>
          <p:cNvPr name="Freeform 10" id="10"/>
          <p:cNvSpPr/>
          <p:nvPr/>
        </p:nvSpPr>
        <p:spPr>
          <a:xfrm flipH="false" flipV="false" rot="0">
            <a:off x="2686050" y="3990975"/>
            <a:ext cx="1019175" cy="1333500"/>
          </a:xfrm>
          <a:custGeom>
            <a:avLst/>
            <a:gdLst/>
            <a:ahLst/>
            <a:cxnLst/>
            <a:rect r="r" b="b" t="t" l="l"/>
            <a:pathLst>
              <a:path h="1333500" w="1019175">
                <a:moveTo>
                  <a:pt x="0" y="0"/>
                </a:moveTo>
                <a:lnTo>
                  <a:pt x="1019175" y="0"/>
                </a:lnTo>
                <a:lnTo>
                  <a:pt x="1019175" y="1333500"/>
                </a:lnTo>
                <a:lnTo>
                  <a:pt x="0" y="1333500"/>
                </a:lnTo>
                <a:lnTo>
                  <a:pt x="0" y="0"/>
                </a:lnTo>
                <a:close/>
              </a:path>
            </a:pathLst>
          </a:custGeom>
          <a:blipFill>
            <a:blip r:embed="rId5"/>
            <a:stretch>
              <a:fillRect l="0" t="0" r="0" b="0"/>
            </a:stretch>
          </a:blipFill>
        </p:spPr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2006-08-16T00:00:00Z</dcterms:created>
  <dc:description>Romantic portrait table card design on blush pink background with minimalistic QR code area and elegant floral accents promoting photo sharing.</dc:description>
  <dc:identifier>DAHNltj-c7Q</dc:identifier>
  <dcterms:modified xsi:type="dcterms:W3CDTF">2011-08-01T06:04:30Z</dcterms:modified>
  <cp:revision>1</cp:revision>
  <dc:title>Wedding Table Card - Timeless Elegance</dc:title>
</cp:coreProperties>
</file>