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Quicksand Medium" charset="1" panose="00000600000000000000"/>
      <p:regular r:id="rId7"/>
    </p:embeddedFont>
    <p:embeddedFont>
      <p:font typeface="Great Vibes" charset="1" panose="02000507080000020002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876300" cy="1000125"/>
          </a:xfrm>
          <a:custGeom>
            <a:avLst/>
            <a:gdLst/>
            <a:ahLst/>
            <a:cxnLst/>
            <a:rect r="r" b="b" t="t" l="l"/>
            <a:pathLst>
              <a:path h="1000125" w="876300">
                <a:moveTo>
                  <a:pt x="0" y="0"/>
                </a:moveTo>
                <a:lnTo>
                  <a:pt x="876300" y="0"/>
                </a:lnTo>
                <a:lnTo>
                  <a:pt x="876300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971800" y="0"/>
            <a:ext cx="800100" cy="1000125"/>
          </a:xfrm>
          <a:custGeom>
            <a:avLst/>
            <a:gdLst/>
            <a:ahLst/>
            <a:cxnLst/>
            <a:rect r="r" b="b" t="t" l="l"/>
            <a:pathLst>
              <a:path h="1000125" w="800100">
                <a:moveTo>
                  <a:pt x="0" y="0"/>
                </a:moveTo>
                <a:lnTo>
                  <a:pt x="800100" y="0"/>
                </a:lnTo>
                <a:lnTo>
                  <a:pt x="800100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142886" y="473842"/>
            <a:ext cx="1493672" cy="1567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6"/>
              </a:lnSpc>
            </a:pPr>
            <a:r>
              <a:rPr lang="en-US" b="true" sz="954" spc="95">
                <a:solidFill>
                  <a:srgbClr val="3A6948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SHARE YOUR PHOTOS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56311" y="883182"/>
            <a:ext cx="2451735" cy="4578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en-US" sz="3400">
                <a:solidFill>
                  <a:srgbClr val="3A6948"/>
                </a:solidFill>
                <a:latin typeface="Great Vibes"/>
                <a:ea typeface="Great Vibes"/>
                <a:cs typeface="Great Vibes"/>
                <a:sym typeface="Great Vibes"/>
              </a:rPr>
              <a:t>Amelia &amp; James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647700" y="1533525"/>
            <a:ext cx="2466975" cy="2533650"/>
          </a:xfrm>
          <a:custGeom>
            <a:avLst/>
            <a:gdLst/>
            <a:ahLst/>
            <a:cxnLst/>
            <a:rect r="r" b="b" t="t" l="l"/>
            <a:pathLst>
              <a:path h="2533650" w="2466975">
                <a:moveTo>
                  <a:pt x="0" y="0"/>
                </a:moveTo>
                <a:lnTo>
                  <a:pt x="2466975" y="0"/>
                </a:lnTo>
                <a:lnTo>
                  <a:pt x="2466975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0" y="3924300"/>
            <a:ext cx="1085850" cy="1400175"/>
          </a:xfrm>
          <a:custGeom>
            <a:avLst/>
            <a:gdLst/>
            <a:ahLst/>
            <a:cxnLst/>
            <a:rect r="r" b="b" t="t" l="l"/>
            <a:pathLst>
              <a:path h="1400175" w="1085850">
                <a:moveTo>
                  <a:pt x="0" y="0"/>
                </a:moveTo>
                <a:lnTo>
                  <a:pt x="1085850" y="0"/>
                </a:lnTo>
                <a:lnTo>
                  <a:pt x="1085850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686050" y="3924300"/>
            <a:ext cx="1085850" cy="1400175"/>
          </a:xfrm>
          <a:custGeom>
            <a:avLst/>
            <a:gdLst/>
            <a:ahLst/>
            <a:cxnLst/>
            <a:rect r="r" b="b" t="t" l="l"/>
            <a:pathLst>
              <a:path h="1400175" w="1085850">
                <a:moveTo>
                  <a:pt x="0" y="0"/>
                </a:moveTo>
                <a:lnTo>
                  <a:pt x="1085850" y="0"/>
                </a:lnTo>
                <a:lnTo>
                  <a:pt x="1085850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372972" y="4253732"/>
            <a:ext cx="1025957" cy="1885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3"/>
              </a:lnSpc>
            </a:pPr>
            <a:r>
              <a:rPr lang="en-US" b="true" sz="1202" spc="60">
                <a:solidFill>
                  <a:srgbClr val="3A6948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14 June 2026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474813" y="4490222"/>
            <a:ext cx="893940" cy="1308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7"/>
              </a:lnSpc>
            </a:pPr>
            <a:r>
              <a:rPr lang="en-US" b="true" sz="848" spc="42">
                <a:solidFill>
                  <a:srgbClr val="3A6948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No app needed.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42962" y="4696778"/>
            <a:ext cx="2095500" cy="1989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634"/>
              </a:lnSpc>
              <a:spcBef>
                <a:spcPct val="0"/>
              </a:spcBef>
            </a:pPr>
            <a:r>
              <a:rPr lang="en-US" b="true" sz="1167" spc="58" strike="noStrike" u="none">
                <a:solidFill>
                  <a:srgbClr val="3A6948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WWW.PIXBOX.WEDDING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A tranquil wedding table card featuring soft sage green background, inviting “SHARE YOUR PHOTOS” text, and surrounded by fine-line green botanical details.</dc:description>
  <dc:identifier>DAHNlsH4Otg</dc:identifier>
  <dcterms:modified xsi:type="dcterms:W3CDTF">2011-08-01T06:04:30Z</dcterms:modified>
  <cp:revision>1</cp:revision>
  <dc:title>Serene Garden Style Wedding Table Card</dc:title>
</cp:coreProperties>
</file>