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3771900" cy="5321300"/>
  <p:notesSz cx="6858000" cy="9144000"/>
  <p:embeddedFontLst>
    <p:embeddedFont>
      <p:font typeface="Lustria" charset="1" panose="02000603060000020004"/>
      <p:regular r:id="rId7"/>
    </p:embeddedFont>
    <p:embeddedFont>
      <p:font typeface="Alegreya" charset="1" panose="000005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3780000" cy="5328000"/>
          </a:xfrm>
          <a:custGeom>
            <a:avLst/>
            <a:gdLst/>
            <a:ahLst/>
            <a:cxnLst/>
            <a:rect r="r" b="b" t="t" l="l"/>
            <a:pathLst>
              <a:path h="5328000" w="3780000">
                <a:moveTo>
                  <a:pt x="0" y="0"/>
                </a:moveTo>
                <a:lnTo>
                  <a:pt x="3780000" y="0"/>
                </a:lnTo>
                <a:lnTo>
                  <a:pt x="3780000" y="5328000"/>
                </a:lnTo>
                <a:lnTo>
                  <a:pt x="0" y="532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37" b="-112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219075" y="200025"/>
            <a:ext cx="800100" cy="933450"/>
          </a:xfrm>
          <a:custGeom>
            <a:avLst/>
            <a:gdLst/>
            <a:ahLst/>
            <a:cxnLst/>
            <a:rect r="r" b="b" t="t" l="l"/>
            <a:pathLst>
              <a:path h="933450" w="800100">
                <a:moveTo>
                  <a:pt x="0" y="0"/>
                </a:moveTo>
                <a:lnTo>
                  <a:pt x="800100" y="0"/>
                </a:lnTo>
                <a:lnTo>
                  <a:pt x="800100" y="933450"/>
                </a:lnTo>
                <a:lnTo>
                  <a:pt x="0" y="9334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2971800" y="200025"/>
            <a:ext cx="657225" cy="933450"/>
          </a:xfrm>
          <a:custGeom>
            <a:avLst/>
            <a:gdLst/>
            <a:ahLst/>
            <a:cxnLst/>
            <a:rect r="r" b="b" t="t" l="l"/>
            <a:pathLst>
              <a:path h="933450" w="657225">
                <a:moveTo>
                  <a:pt x="0" y="0"/>
                </a:moveTo>
                <a:lnTo>
                  <a:pt x="657225" y="0"/>
                </a:lnTo>
                <a:lnTo>
                  <a:pt x="657225" y="933450"/>
                </a:lnTo>
                <a:lnTo>
                  <a:pt x="0" y="93345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1195692" y="545986"/>
            <a:ext cx="1444638" cy="123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88"/>
              </a:lnSpc>
            </a:pPr>
            <a:r>
              <a:rPr lang="en-US" sz="777" spc="155">
                <a:solidFill>
                  <a:srgbClr val="89674C"/>
                </a:solidFill>
                <a:latin typeface="Lustria"/>
                <a:ea typeface="Lustria"/>
                <a:cs typeface="Lustria"/>
                <a:sym typeface="Lustria"/>
              </a:rPr>
              <a:t>AMELIA &amp; JAMES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709117" y="973965"/>
            <a:ext cx="2357438" cy="2970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7"/>
              </a:lnSpc>
            </a:pPr>
            <a:r>
              <a:rPr lang="en-US" sz="1805" spc="36">
                <a:solidFill>
                  <a:srgbClr val="59372C"/>
                </a:solidFill>
                <a:latin typeface="Alegreya"/>
                <a:ea typeface="Alegreya"/>
                <a:cs typeface="Alegreya"/>
                <a:sym typeface="Alegreya"/>
              </a:rPr>
              <a:t>SHARE YOUR PHOTOS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866775" y="1600200"/>
            <a:ext cx="2028825" cy="2333625"/>
          </a:xfrm>
          <a:custGeom>
            <a:avLst/>
            <a:gdLst/>
            <a:ahLst/>
            <a:cxnLst/>
            <a:rect r="r" b="b" t="t" l="l"/>
            <a:pathLst>
              <a:path h="2333625" w="2028825">
                <a:moveTo>
                  <a:pt x="0" y="0"/>
                </a:moveTo>
                <a:lnTo>
                  <a:pt x="2028825" y="0"/>
                </a:lnTo>
                <a:lnTo>
                  <a:pt x="2028825" y="2333625"/>
                </a:lnTo>
                <a:lnTo>
                  <a:pt x="0" y="233362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403147" y="4074760"/>
            <a:ext cx="969378" cy="2239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32"/>
              </a:lnSpc>
            </a:pPr>
            <a:r>
              <a:rPr lang="en-US" sz="1308" spc="26">
                <a:solidFill>
                  <a:srgbClr val="59372C"/>
                </a:solidFill>
                <a:latin typeface="Alegreya"/>
                <a:ea typeface="Alegreya"/>
                <a:cs typeface="Alegreya"/>
                <a:sym typeface="Alegreya"/>
              </a:rPr>
              <a:t>14 June 2026</a:t>
            </a:r>
          </a:p>
        </p:txBody>
      </p:sp>
      <p:sp>
        <p:nvSpPr>
          <p:cNvPr name="Freeform 9" id="9"/>
          <p:cNvSpPr/>
          <p:nvPr/>
        </p:nvSpPr>
        <p:spPr>
          <a:xfrm flipH="false" flipV="false" rot="0">
            <a:off x="142875" y="4191000"/>
            <a:ext cx="657225" cy="1000125"/>
          </a:xfrm>
          <a:custGeom>
            <a:avLst/>
            <a:gdLst/>
            <a:ahLst/>
            <a:cxnLst/>
            <a:rect r="r" b="b" t="t" l="l"/>
            <a:pathLst>
              <a:path h="1000125" w="657225">
                <a:moveTo>
                  <a:pt x="0" y="0"/>
                </a:moveTo>
                <a:lnTo>
                  <a:pt x="657225" y="0"/>
                </a:lnTo>
                <a:lnTo>
                  <a:pt x="657225" y="1000125"/>
                </a:lnTo>
                <a:lnTo>
                  <a:pt x="0" y="100012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743075" y="4524375"/>
            <a:ext cx="295275" cy="266700"/>
          </a:xfrm>
          <a:custGeom>
            <a:avLst/>
            <a:gdLst/>
            <a:ahLst/>
            <a:cxnLst/>
            <a:rect r="r" b="b" t="t" l="l"/>
            <a:pathLst>
              <a:path h="266700" w="295275">
                <a:moveTo>
                  <a:pt x="0" y="0"/>
                </a:moveTo>
                <a:lnTo>
                  <a:pt x="295275" y="0"/>
                </a:lnTo>
                <a:lnTo>
                  <a:pt x="295275" y="266700"/>
                </a:lnTo>
                <a:lnTo>
                  <a:pt x="0" y="26670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1271588" y="4757738"/>
            <a:ext cx="1238250" cy="1403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187"/>
              </a:lnSpc>
              <a:spcBef>
                <a:spcPct val="0"/>
              </a:spcBef>
            </a:pPr>
            <a:r>
              <a:rPr lang="en-US" sz="848" spc="16" strike="noStrike" u="none">
                <a:solidFill>
                  <a:srgbClr val="59372C"/>
                </a:solidFill>
                <a:latin typeface="Alegreya"/>
                <a:ea typeface="Alegreya"/>
                <a:cs typeface="Alegreya"/>
                <a:sym typeface="Alegreya"/>
              </a:rPr>
              <a:t>www.pixbox.wedding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0">
            <a:off x="2752725" y="4124325"/>
            <a:ext cx="876300" cy="1000125"/>
          </a:xfrm>
          <a:custGeom>
            <a:avLst/>
            <a:gdLst/>
            <a:ahLst/>
            <a:cxnLst/>
            <a:rect r="r" b="b" t="t" l="l"/>
            <a:pathLst>
              <a:path h="1000125" w="876300">
                <a:moveTo>
                  <a:pt x="0" y="0"/>
                </a:moveTo>
                <a:lnTo>
                  <a:pt x="876300" y="0"/>
                </a:lnTo>
                <a:lnTo>
                  <a:pt x="876300" y="1000125"/>
                </a:lnTo>
                <a:lnTo>
                  <a:pt x="0" y="100012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description>Wedding table card on warm ivory with 'SHARE YOUR PHOTOS' in espresso ink at the top. Centered are the couple's names, 'Amelia &amp; James' in large serif font, the ampersand in muted gold. Bel</dc:description>
  <dc:identifier>DAHNl64-Fmk</dc:identifier>
  <dcterms:modified xsi:type="dcterms:W3CDTF">2011-08-01T06:04:30Z</dcterms:modified>
  <cp:revision>1</cp:revision>
  <dc:title>Elegant Wedding QR Code Card with Refined Layout</dc:title>
</cp:coreProperties>
</file>