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771900" cy="5321300"/>
  <p:notesSz cx="6858000" cy="9144000"/>
  <p:embeddedFontLst>
    <p:embeddedFont>
      <p:font typeface="Lora Bold" charset="1" panose="00000800000000000000"/>
      <p:regular r:id="rId7"/>
    </p:embeddedFont>
    <p:embeddedFont>
      <p:font typeface="Berkshire Swash" charset="1" panose="02000505000000020003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3780000" cy="5328000"/>
          </a:xfrm>
          <a:custGeom>
            <a:avLst/>
            <a:gdLst/>
            <a:ahLst/>
            <a:cxnLst/>
            <a:rect r="r" b="b" t="t" l="l"/>
            <a:pathLst>
              <a:path h="5328000" w="3780000">
                <a:moveTo>
                  <a:pt x="0" y="0"/>
                </a:moveTo>
                <a:lnTo>
                  <a:pt x="3780000" y="0"/>
                </a:lnTo>
                <a:lnTo>
                  <a:pt x="3780000" y="5328000"/>
                </a:lnTo>
                <a:lnTo>
                  <a:pt x="0" y="5328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-37" b="-112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19075" y="266700"/>
            <a:ext cx="3333750" cy="4791075"/>
          </a:xfrm>
          <a:custGeom>
            <a:avLst/>
            <a:gdLst/>
            <a:ahLst/>
            <a:cxnLst/>
            <a:rect r="r" b="b" t="t" l="l"/>
            <a:pathLst>
              <a:path h="4791075" w="3333750">
                <a:moveTo>
                  <a:pt x="0" y="0"/>
                </a:moveTo>
                <a:lnTo>
                  <a:pt x="3333750" y="0"/>
                </a:lnTo>
                <a:lnTo>
                  <a:pt x="3333750" y="4791075"/>
                </a:lnTo>
                <a:lnTo>
                  <a:pt x="0" y="479107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199464" y="424269"/>
            <a:ext cx="1369200" cy="2729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79"/>
              </a:lnSpc>
            </a:pPr>
            <a:r>
              <a:rPr lang="en-US" b="true" sz="1628" spc="162">
                <a:solidFill>
                  <a:srgbClr val="825720"/>
                </a:solidFill>
                <a:latin typeface="Lora Bold"/>
                <a:ea typeface="Lora Bold"/>
                <a:cs typeface="Lora Bold"/>
                <a:sym typeface="Lora Bold"/>
              </a:rPr>
              <a:t>8 MAY 2027</a:t>
            </a:r>
          </a:p>
        </p:txBody>
      </p:sp>
      <p:sp>
        <p:nvSpPr>
          <p:cNvPr name="Freeform 5" id="5"/>
          <p:cNvSpPr/>
          <p:nvPr/>
        </p:nvSpPr>
        <p:spPr>
          <a:xfrm flipH="false" flipV="false" rot="0">
            <a:off x="1524000" y="666750"/>
            <a:ext cx="733425" cy="266700"/>
          </a:xfrm>
          <a:custGeom>
            <a:avLst/>
            <a:gdLst/>
            <a:ahLst/>
            <a:cxnLst/>
            <a:rect r="r" b="b" t="t" l="l"/>
            <a:pathLst>
              <a:path h="266700" w="733425">
                <a:moveTo>
                  <a:pt x="0" y="0"/>
                </a:moveTo>
                <a:lnTo>
                  <a:pt x="733425" y="0"/>
                </a:lnTo>
                <a:lnTo>
                  <a:pt x="733425" y="266700"/>
                </a:lnTo>
                <a:lnTo>
                  <a:pt x="0" y="2667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509207" y="906427"/>
            <a:ext cx="2745943" cy="58037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60"/>
              </a:lnSpc>
            </a:pPr>
            <a:r>
              <a:rPr lang="en-US" sz="3400">
                <a:solidFill>
                  <a:srgbClr val="594220"/>
                </a:solidFill>
                <a:latin typeface="Berkshire Swash"/>
                <a:ea typeface="Berkshire Swash"/>
                <a:cs typeface="Berkshire Swash"/>
                <a:sym typeface="Berkshire Swash"/>
              </a:rPr>
              <a:t>Rosie &amp; Albert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735520" y="1461232"/>
            <a:ext cx="2327262" cy="172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4"/>
              </a:lnSpc>
            </a:pPr>
            <a:r>
              <a:rPr lang="en-US" sz="1096" b="true">
                <a:solidFill>
                  <a:srgbClr val="825720"/>
                </a:solidFill>
                <a:latin typeface="Lora Bold"/>
                <a:ea typeface="Lora Bold"/>
                <a:cs typeface="Lora Bold"/>
                <a:sym typeface="Lora Bold"/>
              </a:rPr>
              <a:t>Scan to share your photos &amp; videos</a:t>
            </a: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581025" y="1666875"/>
            <a:ext cx="2619375" cy="2600325"/>
          </a:xfrm>
          <a:custGeom>
            <a:avLst/>
            <a:gdLst/>
            <a:ahLst/>
            <a:cxnLst/>
            <a:rect r="r" b="b" t="t" l="l"/>
            <a:pathLst>
              <a:path h="2600325" w="2619375">
                <a:moveTo>
                  <a:pt x="0" y="0"/>
                </a:moveTo>
                <a:lnTo>
                  <a:pt x="2619375" y="0"/>
                </a:lnTo>
                <a:lnTo>
                  <a:pt x="2619375" y="2600325"/>
                </a:lnTo>
                <a:lnTo>
                  <a:pt x="0" y="260032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809750" y="4324350"/>
            <a:ext cx="142875" cy="133350"/>
          </a:xfrm>
          <a:custGeom>
            <a:avLst/>
            <a:gdLst/>
            <a:ahLst/>
            <a:cxnLst/>
            <a:rect r="r" b="b" t="t" l="l"/>
            <a:pathLst>
              <a:path h="133350" w="142875">
                <a:moveTo>
                  <a:pt x="0" y="0"/>
                </a:moveTo>
                <a:lnTo>
                  <a:pt x="142875" y="0"/>
                </a:lnTo>
                <a:lnTo>
                  <a:pt x="142875" y="133350"/>
                </a:lnTo>
                <a:lnTo>
                  <a:pt x="0" y="13335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380515" y="4480210"/>
            <a:ext cx="1007097" cy="1721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34"/>
              </a:lnSpc>
            </a:pPr>
            <a:r>
              <a:rPr lang="en-US" sz="1096" b="true">
                <a:solidFill>
                  <a:srgbClr val="825720"/>
                </a:solidFill>
                <a:latin typeface="Lora Bold"/>
                <a:ea typeface="Lora Bold"/>
                <a:cs typeface="Lora Bold"/>
                <a:sym typeface="Lora Bold"/>
              </a:rPr>
              <a:t>No app needed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44727" y="4715798"/>
            <a:ext cx="1301305" cy="1653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5"/>
              </a:lnSpc>
            </a:pPr>
            <a:r>
              <a:rPr lang="en-US" sz="989" b="true">
                <a:solidFill>
                  <a:srgbClr val="594220"/>
                </a:solidFill>
                <a:latin typeface="Lora Bold"/>
                <a:ea typeface="Lora Bold"/>
                <a:cs typeface="Lora Bold"/>
                <a:sym typeface="Lora Bold"/>
              </a:rPr>
              <a:t>www.pixbox.wedding</a:t>
            </a:r>
          </a:p>
        </p:txBody>
      </p:sp>
      <p:sp>
        <p:nvSpPr>
          <p:cNvPr name="Freeform 12" id="12" descr="QR code placeholder"/>
          <p:cNvSpPr/>
          <p:nvPr/>
        </p:nvSpPr>
        <p:spPr>
          <a:xfrm flipH="false" flipV="false" rot="0">
            <a:off x="938212" y="2014538"/>
            <a:ext cx="1905000" cy="1905000"/>
          </a:xfrm>
          <a:custGeom>
            <a:avLst/>
            <a:gdLst/>
            <a:ahLst/>
            <a:cxnLst/>
            <a:rect r="r" b="b" t="t" l="l"/>
            <a:pathLst>
              <a:path h="1905000" w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Stylish vintage card with aged texture, featuring bold names and an elegant QR code space, blending nostalgia with modern technology.</dc:description>
  <dc:identifier>DAHPkNNgRqY</dc:identifier>
  <dcterms:modified xsi:type="dcterms:W3CDTF">2011-08-01T06:04:30Z</dcterms:modified>
  <cp:revision>1</cp:revision>
  <dc:title>Pixbox QR Table Card — Old School</dc:title>
</cp:coreProperties>
</file>