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Garbata Bold" charset="1" panose="00000800000000000000"/>
      <p:regular r:id="rId7"/>
    </p:embeddedFont>
    <p:embeddedFont>
      <p:font typeface="Kavoon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019175" cy="1600200"/>
          </a:xfrm>
          <a:custGeom>
            <a:avLst/>
            <a:gdLst/>
            <a:ahLst/>
            <a:cxnLst/>
            <a:rect r="r" b="b" t="t" l="l"/>
            <a:pathLst>
              <a:path h="1600200" w="1019175">
                <a:moveTo>
                  <a:pt x="0" y="0"/>
                </a:moveTo>
                <a:lnTo>
                  <a:pt x="1019175" y="0"/>
                </a:lnTo>
                <a:lnTo>
                  <a:pt x="1019175" y="1600200"/>
                </a:lnTo>
                <a:lnTo>
                  <a:pt x="0" y="16002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909028" y="243083"/>
            <a:ext cx="1968932" cy="4150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71"/>
              </a:lnSpc>
            </a:pPr>
            <a:r>
              <a:rPr lang="en-US" b="true" sz="2407" spc="-48">
                <a:solidFill>
                  <a:srgbClr val="B82566"/>
                </a:solidFill>
                <a:latin typeface="Garbata Bold"/>
                <a:ea typeface="Garbata Bold"/>
                <a:cs typeface="Garbata Bold"/>
                <a:sym typeface="Garbata Bold"/>
              </a:rPr>
              <a:t>12 JULY 2026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2895600" y="0"/>
            <a:ext cx="876300" cy="1333500"/>
          </a:xfrm>
          <a:custGeom>
            <a:avLst/>
            <a:gdLst/>
            <a:ahLst/>
            <a:cxnLst/>
            <a:rect r="r" b="b" t="t" l="l"/>
            <a:pathLst>
              <a:path h="1333500" w="876300">
                <a:moveTo>
                  <a:pt x="0" y="0"/>
                </a:moveTo>
                <a:lnTo>
                  <a:pt x="876300" y="0"/>
                </a:lnTo>
                <a:lnTo>
                  <a:pt x="876300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0" y="1666875"/>
            <a:ext cx="581025" cy="2724150"/>
          </a:xfrm>
          <a:custGeom>
            <a:avLst/>
            <a:gdLst/>
            <a:ahLst/>
            <a:cxnLst/>
            <a:rect r="r" b="b" t="t" l="l"/>
            <a:pathLst>
              <a:path h="2724150" w="581025">
                <a:moveTo>
                  <a:pt x="0" y="0"/>
                </a:moveTo>
                <a:lnTo>
                  <a:pt x="581025" y="0"/>
                </a:lnTo>
                <a:lnTo>
                  <a:pt x="581025" y="2724150"/>
                </a:lnTo>
                <a:lnTo>
                  <a:pt x="0" y="27241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048000" y="1666875"/>
            <a:ext cx="723900" cy="2667000"/>
          </a:xfrm>
          <a:custGeom>
            <a:avLst/>
            <a:gdLst/>
            <a:ahLst/>
            <a:cxnLst/>
            <a:rect r="r" b="b" t="t" l="l"/>
            <a:pathLst>
              <a:path h="2667000" w="723900">
                <a:moveTo>
                  <a:pt x="0" y="0"/>
                </a:moveTo>
                <a:lnTo>
                  <a:pt x="723900" y="0"/>
                </a:lnTo>
                <a:lnTo>
                  <a:pt x="723900" y="2667000"/>
                </a:lnTo>
                <a:lnTo>
                  <a:pt x="0" y="26670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0" y="4324350"/>
            <a:ext cx="942975" cy="1000125"/>
          </a:xfrm>
          <a:custGeom>
            <a:avLst/>
            <a:gdLst/>
            <a:ahLst/>
            <a:cxnLst/>
            <a:rect r="r" b="b" t="t" l="l"/>
            <a:pathLst>
              <a:path h="1000125" w="942975">
                <a:moveTo>
                  <a:pt x="0" y="0"/>
                </a:moveTo>
                <a:lnTo>
                  <a:pt x="942975" y="0"/>
                </a:lnTo>
                <a:lnTo>
                  <a:pt x="942975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47800" y="4591050"/>
            <a:ext cx="1524000" cy="733425"/>
          </a:xfrm>
          <a:custGeom>
            <a:avLst/>
            <a:gdLst/>
            <a:ahLst/>
            <a:cxnLst/>
            <a:rect r="r" b="b" t="t" l="l"/>
            <a:pathLst>
              <a:path h="733425" w="1524000">
                <a:moveTo>
                  <a:pt x="0" y="0"/>
                </a:moveTo>
                <a:lnTo>
                  <a:pt x="1524000" y="0"/>
                </a:lnTo>
                <a:lnTo>
                  <a:pt x="1524000" y="733425"/>
                </a:lnTo>
                <a:lnTo>
                  <a:pt x="0" y="7334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895600" y="4391025"/>
            <a:ext cx="876300" cy="933450"/>
          </a:xfrm>
          <a:custGeom>
            <a:avLst/>
            <a:gdLst/>
            <a:ahLst/>
            <a:cxnLst/>
            <a:rect r="r" b="b" t="t" l="l"/>
            <a:pathLst>
              <a:path h="933450" w="876300">
                <a:moveTo>
                  <a:pt x="0" y="0"/>
                </a:moveTo>
                <a:lnTo>
                  <a:pt x="876300" y="0"/>
                </a:lnTo>
                <a:lnTo>
                  <a:pt x="876300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38150" y="866775"/>
            <a:ext cx="2905125" cy="3657600"/>
          </a:xfrm>
          <a:custGeom>
            <a:avLst/>
            <a:gdLst/>
            <a:ahLst/>
            <a:cxnLst/>
            <a:rect r="r" b="b" t="t" l="l"/>
            <a:pathLst>
              <a:path h="3657600" w="2905125">
                <a:moveTo>
                  <a:pt x="0" y="0"/>
                </a:moveTo>
                <a:lnTo>
                  <a:pt x="2905125" y="0"/>
                </a:lnTo>
                <a:lnTo>
                  <a:pt x="2905125" y="3657600"/>
                </a:lnTo>
                <a:lnTo>
                  <a:pt x="0" y="365760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074991" y="3855877"/>
            <a:ext cx="1625689" cy="5445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85"/>
              </a:lnSpc>
            </a:pPr>
            <a:r>
              <a:rPr lang="en-US" b="true" sz="1060" spc="-21">
                <a:solidFill>
                  <a:srgbClr val="D13877"/>
                </a:solidFill>
                <a:latin typeface="Garbata Bold"/>
                <a:ea typeface="Garbata Bold"/>
                <a:cs typeface="Garbata Bold"/>
                <a:sym typeface="Garbata Bold"/>
              </a:rPr>
              <a:t>Scan to share your photos &amp; videos</a:t>
            </a:r>
          </a:p>
          <a:p>
            <a:pPr algn="ctr">
              <a:lnSpc>
                <a:spcPts val="1485"/>
              </a:lnSpc>
            </a:pPr>
            <a:r>
              <a:rPr lang="en-US" b="true" sz="1060" spc="-21">
                <a:solidFill>
                  <a:srgbClr val="D13877"/>
                </a:solidFill>
                <a:latin typeface="Garbata Bold"/>
                <a:ea typeface="Garbata Bold"/>
                <a:cs typeface="Garbata Bold"/>
                <a:sym typeface="Garbata Bold"/>
              </a:rPr>
              <a:t>No app needed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01573" y="4819846"/>
            <a:ext cx="2364981" cy="3333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6"/>
              </a:lnSpc>
            </a:pPr>
            <a:r>
              <a:rPr lang="en-US" b="true" sz="1876" spc="-37">
                <a:solidFill>
                  <a:srgbClr val="FFF4C9"/>
                </a:solidFill>
                <a:latin typeface="Garbata Bold"/>
                <a:ea typeface="Garbata Bold"/>
                <a:cs typeface="Garbata Bold"/>
                <a:sym typeface="Garbata Bold"/>
              </a:rPr>
              <a:t>www.pixbox.wedding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56184" y="827780"/>
            <a:ext cx="3259533" cy="8805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84"/>
              </a:lnSpc>
            </a:pPr>
            <a:r>
              <a:rPr lang="en-US" sz="5484" spc="-274">
                <a:solidFill>
                  <a:srgbClr val="B82566"/>
                </a:solidFill>
                <a:latin typeface="Kavoon"/>
                <a:ea typeface="Kavoon"/>
                <a:cs typeface="Kavoon"/>
                <a:sym typeface="Kavoon"/>
              </a:rPr>
              <a:t>Zara &amp; Kai</a:t>
            </a:r>
          </a:p>
        </p:txBody>
      </p:sp>
      <p:sp>
        <p:nvSpPr>
          <p:cNvPr name="Freeform 15" id="15" descr="QR code placeholder"/>
          <p:cNvSpPr/>
          <p:nvPr/>
        </p:nvSpPr>
        <p:spPr>
          <a:xfrm flipH="false" flipV="false" rot="0">
            <a:off x="938212" y="1695450"/>
            <a:ext cx="1905000" cy="1905000"/>
          </a:xfrm>
          <a:custGeom>
            <a:avLst/>
            <a:gdLst/>
            <a:ahLst/>
            <a:cxnLst/>
            <a:rect r="r" b="b" t="t" l="l"/>
            <a:pathLst>
              <a:path h="1905000" w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A lively wedding table card filled with bold shapes against a warm background. The date '12 JULY 2026' is in rounded bubble type above the couple's names 'Zara &amp; Kai'. There is a cream pane</dc:description>
  <dc:identifier>DAHPkJW-I6A</dc:identifier>
  <dcterms:modified xsi:type="dcterms:W3CDTF">2011-08-01T06:04:30Z</dcterms:modified>
  <cp:revision>1</cp:revision>
  <dc:title>Pixbox QR Table Card — Funky</dc:title>
</cp:coreProperties>
</file>