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Belleza" charset="1" panose="02000503050000020003"/>
      <p:regular r:id="rId7"/>
    </p:embeddedFont>
    <p:embeddedFont>
      <p:font typeface="RoxboroughCF Light" charset="1" panose="00000400000000000000"/>
      <p:regular r:id="rId8"/>
    </p:embeddedFont>
    <p:embeddedFont>
      <p:font typeface="Cerebri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85950" cy="1533525"/>
          </a:xfrm>
          <a:custGeom>
            <a:avLst/>
            <a:gdLst/>
            <a:ahLst/>
            <a:cxnLst/>
            <a:rect r="r" b="b" t="t" l="l"/>
            <a:pathLst>
              <a:path h="1533525" w="1885950">
                <a:moveTo>
                  <a:pt x="0" y="0"/>
                </a:moveTo>
                <a:lnTo>
                  <a:pt x="1885950" y="0"/>
                </a:lnTo>
                <a:lnTo>
                  <a:pt x="1885950" y="1533525"/>
                </a:lnTo>
                <a:lnTo>
                  <a:pt x="0" y="1533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809750" y="0"/>
            <a:ext cx="1962150" cy="1533525"/>
          </a:xfrm>
          <a:custGeom>
            <a:avLst/>
            <a:gdLst/>
            <a:ahLst/>
            <a:cxnLst/>
            <a:rect r="r" b="b" t="t" l="l"/>
            <a:pathLst>
              <a:path h="1533525" w="1962150">
                <a:moveTo>
                  <a:pt x="0" y="0"/>
                </a:moveTo>
                <a:lnTo>
                  <a:pt x="1962150" y="0"/>
                </a:lnTo>
                <a:lnTo>
                  <a:pt x="1962150" y="1533525"/>
                </a:lnTo>
                <a:lnTo>
                  <a:pt x="0" y="153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0" y="1466850"/>
            <a:ext cx="1885950" cy="1600200"/>
          </a:xfrm>
          <a:custGeom>
            <a:avLst/>
            <a:gdLst/>
            <a:ahLst/>
            <a:cxnLst/>
            <a:rect r="r" b="b" t="t" l="l"/>
            <a:pathLst>
              <a:path h="1600200" w="1885950">
                <a:moveTo>
                  <a:pt x="0" y="0"/>
                </a:moveTo>
                <a:lnTo>
                  <a:pt x="1885950" y="0"/>
                </a:lnTo>
                <a:lnTo>
                  <a:pt x="1885950" y="1600200"/>
                </a:lnTo>
                <a:lnTo>
                  <a:pt x="0" y="16002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809750" y="1466850"/>
            <a:ext cx="1962150" cy="1600200"/>
          </a:xfrm>
          <a:custGeom>
            <a:avLst/>
            <a:gdLst/>
            <a:ahLst/>
            <a:cxnLst/>
            <a:rect r="r" b="b" t="t" l="l"/>
            <a:pathLst>
              <a:path h="1600200" w="1962150">
                <a:moveTo>
                  <a:pt x="0" y="0"/>
                </a:moveTo>
                <a:lnTo>
                  <a:pt x="1962150" y="0"/>
                </a:lnTo>
                <a:lnTo>
                  <a:pt x="1962150" y="1600200"/>
                </a:lnTo>
                <a:lnTo>
                  <a:pt x="0" y="16002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0" y="2990850"/>
            <a:ext cx="1885950" cy="1600200"/>
          </a:xfrm>
          <a:custGeom>
            <a:avLst/>
            <a:gdLst/>
            <a:ahLst/>
            <a:cxnLst/>
            <a:rect r="r" b="b" t="t" l="l"/>
            <a:pathLst>
              <a:path h="1600200" w="1885950">
                <a:moveTo>
                  <a:pt x="0" y="0"/>
                </a:moveTo>
                <a:lnTo>
                  <a:pt x="1885950" y="0"/>
                </a:lnTo>
                <a:lnTo>
                  <a:pt x="1885950" y="1600200"/>
                </a:lnTo>
                <a:lnTo>
                  <a:pt x="0" y="16002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809750" y="2990850"/>
            <a:ext cx="1962150" cy="1600200"/>
          </a:xfrm>
          <a:custGeom>
            <a:avLst/>
            <a:gdLst/>
            <a:ahLst/>
            <a:cxnLst/>
            <a:rect r="r" b="b" t="t" l="l"/>
            <a:pathLst>
              <a:path h="1600200" w="1962150">
                <a:moveTo>
                  <a:pt x="0" y="0"/>
                </a:moveTo>
                <a:lnTo>
                  <a:pt x="1962150" y="0"/>
                </a:lnTo>
                <a:lnTo>
                  <a:pt x="1962150" y="1600200"/>
                </a:lnTo>
                <a:lnTo>
                  <a:pt x="0" y="160020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0" y="4524375"/>
            <a:ext cx="1885950" cy="800100"/>
          </a:xfrm>
          <a:custGeom>
            <a:avLst/>
            <a:gdLst/>
            <a:ahLst/>
            <a:cxnLst/>
            <a:rect r="r" b="b" t="t" l="l"/>
            <a:pathLst>
              <a:path h="800100" w="1885950">
                <a:moveTo>
                  <a:pt x="0" y="0"/>
                </a:moveTo>
                <a:lnTo>
                  <a:pt x="1885950" y="0"/>
                </a:lnTo>
                <a:lnTo>
                  <a:pt x="1885950" y="800100"/>
                </a:lnTo>
                <a:lnTo>
                  <a:pt x="0" y="8001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809750" y="4524375"/>
            <a:ext cx="1962150" cy="800100"/>
          </a:xfrm>
          <a:custGeom>
            <a:avLst/>
            <a:gdLst/>
            <a:ahLst/>
            <a:cxnLst/>
            <a:rect r="r" b="b" t="t" l="l"/>
            <a:pathLst>
              <a:path h="800100" w="1962150">
                <a:moveTo>
                  <a:pt x="0" y="0"/>
                </a:moveTo>
                <a:lnTo>
                  <a:pt x="1962150" y="0"/>
                </a:lnTo>
                <a:lnTo>
                  <a:pt x="1962150" y="800100"/>
                </a:lnTo>
                <a:lnTo>
                  <a:pt x="0" y="80010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19075" y="1400175"/>
            <a:ext cx="3409950" cy="3124200"/>
          </a:xfrm>
          <a:custGeom>
            <a:avLst/>
            <a:gdLst/>
            <a:ahLst/>
            <a:cxnLst/>
            <a:rect r="r" b="b" t="t" l="l"/>
            <a:pathLst>
              <a:path h="3124200" w="3409950">
                <a:moveTo>
                  <a:pt x="0" y="0"/>
                </a:moveTo>
                <a:lnTo>
                  <a:pt x="3409950" y="0"/>
                </a:lnTo>
                <a:lnTo>
                  <a:pt x="3409950" y="3124200"/>
                </a:lnTo>
                <a:lnTo>
                  <a:pt x="0" y="312420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866775" y="1800225"/>
            <a:ext cx="2105025" cy="2133600"/>
          </a:xfrm>
          <a:custGeom>
            <a:avLst/>
            <a:gdLst/>
            <a:ahLst/>
            <a:cxnLst/>
            <a:rect r="r" b="b" t="t" l="l"/>
            <a:pathLst>
              <a:path h="2133600" w="2105025">
                <a:moveTo>
                  <a:pt x="0" y="0"/>
                </a:moveTo>
                <a:lnTo>
                  <a:pt x="2105025" y="0"/>
                </a:lnTo>
                <a:lnTo>
                  <a:pt x="2105025" y="2133600"/>
                </a:lnTo>
                <a:lnTo>
                  <a:pt x="0" y="213360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973150" y="497365"/>
            <a:ext cx="1901038" cy="222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8"/>
              </a:lnSpc>
            </a:pPr>
            <a:r>
              <a:rPr lang="en-US" sz="1628" spc="32">
                <a:solidFill>
                  <a:srgbClr val="C28A3B"/>
                </a:solidFill>
                <a:latin typeface="Belleza"/>
                <a:ea typeface="Belleza"/>
                <a:cs typeface="Belleza"/>
                <a:sym typeface="Belleza"/>
              </a:rPr>
              <a:t>31 DECEMBER 2026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75259" y="1005225"/>
            <a:ext cx="2821381" cy="541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4"/>
              </a:lnSpc>
            </a:pPr>
            <a:r>
              <a:rPr lang="en-US" sz="4074" spc="-203">
                <a:solidFill>
                  <a:srgbClr val="E1B04C"/>
                </a:solidFill>
                <a:latin typeface="RoxboroughCF Light"/>
                <a:ea typeface="RoxboroughCF Light"/>
                <a:cs typeface="RoxboroughCF Light"/>
                <a:sym typeface="RoxboroughCF Light"/>
              </a:rPr>
              <a:t>Ava &amp; Ethan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86575" y="4480414"/>
            <a:ext cx="2802522" cy="349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79"/>
              </a:lnSpc>
              <a:spcBef>
                <a:spcPct val="0"/>
              </a:spcBef>
            </a:pPr>
            <a:r>
              <a:rPr lang="en-US" sz="1379" strike="noStrike" u="none">
                <a:solidFill>
                  <a:srgbClr val="C28A3B"/>
                </a:solidFill>
                <a:latin typeface="Cerebri"/>
                <a:ea typeface="Cerebri"/>
                <a:cs typeface="Cerebri"/>
                <a:sym typeface="Cerebri"/>
              </a:rPr>
              <a:t>Scan to share your photos &amp; videos</a:t>
            </a:r>
          </a:p>
          <a:p>
            <a:pPr algn="ctr" marL="0" indent="0" lvl="0">
              <a:lnSpc>
                <a:spcPts val="1379"/>
              </a:lnSpc>
              <a:spcBef>
                <a:spcPct val="0"/>
              </a:spcBef>
            </a:pPr>
            <a:r>
              <a:rPr lang="en-US" sz="1379" strike="noStrike" u="none">
                <a:solidFill>
                  <a:srgbClr val="C28A3B"/>
                </a:solidFill>
                <a:latin typeface="Cerebri"/>
                <a:ea typeface="Cerebri"/>
                <a:cs typeface="Cerebri"/>
                <a:sym typeface="Cerebri"/>
              </a:rPr>
              <a:t>No app needed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46658" y="4914900"/>
            <a:ext cx="1501216" cy="153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67"/>
              </a:lnSpc>
            </a:pPr>
            <a:r>
              <a:rPr lang="en-US" sz="1167">
                <a:solidFill>
                  <a:srgbClr val="C28A3B"/>
                </a:solidFill>
                <a:latin typeface="Cerebri"/>
                <a:ea typeface="Cerebri"/>
                <a:cs typeface="Cerebri"/>
                <a:sym typeface="Cerebri"/>
              </a:rPr>
              <a:t>www.pixbox.wedding</a:t>
            </a:r>
          </a:p>
        </p:txBody>
      </p:sp>
      <p:sp>
        <p:nvSpPr>
          <p:cNvPr name="Freeform 17" id="17" descr="QR code placeholder"/>
          <p:cNvSpPr/>
          <p:nvPr/>
        </p:nvSpPr>
        <p:spPr>
          <a:xfrm flipH="false" flipV="false" rot="0">
            <a:off x="1109662" y="2057400"/>
            <a:ext cx="1619250" cy="1619250"/>
          </a:xfrm>
          <a:custGeom>
            <a:avLst/>
            <a:gdLst/>
            <a:ahLst/>
            <a:cxnLst/>
            <a:rect r="r" b="b" t="t" l="l"/>
            <a:pathLst>
              <a:path h="1619250" w="1619250">
                <a:moveTo>
                  <a:pt x="0" y="0"/>
                </a:moveTo>
                <a:lnTo>
                  <a:pt x="1619250" y="0"/>
                </a:lnTo>
                <a:lnTo>
                  <a:pt x="1619250" y="1619250"/>
                </a:lnTo>
                <a:lnTo>
                  <a:pt x="0" y="161925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A vertical design with sparkling gold elements highlights the couple's names and a clean QR code area, exuding celebration energy.</dc:description>
  <dc:identifier>DAHPkM0S5pU</dc:identifier>
  <dcterms:modified xsi:type="dcterms:W3CDTF">2011-08-01T06:04:30Z</dcterms:modified>
  <cp:revision>1</cp:revision>
  <dc:title>Pixbox QR Table Card — Flashy</dc:title>
</cp:coreProperties>
</file>