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Ibarra Real Nova" charset="1" panose="000005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2875" y="266700"/>
            <a:ext cx="514350" cy="866775"/>
          </a:xfrm>
          <a:custGeom>
            <a:avLst/>
            <a:gdLst/>
            <a:ahLst/>
            <a:cxnLst/>
            <a:rect r="r" b="b" t="t" l="l"/>
            <a:pathLst>
              <a:path h="866775" w="514350">
                <a:moveTo>
                  <a:pt x="0" y="0"/>
                </a:moveTo>
                <a:lnTo>
                  <a:pt x="514350" y="0"/>
                </a:lnTo>
                <a:lnTo>
                  <a:pt x="514350" y="866775"/>
                </a:lnTo>
                <a:lnTo>
                  <a:pt x="0" y="8667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743075" y="266700"/>
            <a:ext cx="295275" cy="333375"/>
          </a:xfrm>
          <a:custGeom>
            <a:avLst/>
            <a:gdLst/>
            <a:ahLst/>
            <a:cxnLst/>
            <a:rect r="r" b="b" t="t" l="l"/>
            <a:pathLst>
              <a:path h="333375" w="295275">
                <a:moveTo>
                  <a:pt x="0" y="0"/>
                </a:moveTo>
                <a:lnTo>
                  <a:pt x="295275" y="0"/>
                </a:lnTo>
                <a:lnTo>
                  <a:pt x="295275" y="333375"/>
                </a:lnTo>
                <a:lnTo>
                  <a:pt x="0" y="33337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101395" y="696021"/>
            <a:ext cx="1606829" cy="2232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63"/>
              </a:lnSpc>
            </a:pPr>
            <a:r>
              <a:rPr lang="en-US" sz="1663" spc="166">
                <a:solidFill>
                  <a:srgbClr val="9B8675"/>
                </a:solidFill>
                <a:latin typeface="Ibarra Real Nova"/>
                <a:ea typeface="Ibarra Real Nova"/>
                <a:cs typeface="Ibarra Real Nova"/>
                <a:sym typeface="Ibarra Real Nova"/>
              </a:rPr>
              <a:t>14 JUNE 2026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3114675" y="266700"/>
            <a:ext cx="514350" cy="866775"/>
          </a:xfrm>
          <a:custGeom>
            <a:avLst/>
            <a:gdLst/>
            <a:ahLst/>
            <a:cxnLst/>
            <a:rect r="r" b="b" t="t" l="l"/>
            <a:pathLst>
              <a:path h="866775" w="514350">
                <a:moveTo>
                  <a:pt x="0" y="0"/>
                </a:moveTo>
                <a:lnTo>
                  <a:pt x="514350" y="0"/>
                </a:lnTo>
                <a:lnTo>
                  <a:pt x="514350" y="866775"/>
                </a:lnTo>
                <a:lnTo>
                  <a:pt x="0" y="86677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666875" y="3857625"/>
            <a:ext cx="438150" cy="66675"/>
          </a:xfrm>
          <a:custGeom>
            <a:avLst/>
            <a:gdLst/>
            <a:ahLst/>
            <a:cxnLst/>
            <a:rect r="r" b="b" t="t" l="l"/>
            <a:pathLst>
              <a:path h="66675" w="438150">
                <a:moveTo>
                  <a:pt x="0" y="0"/>
                </a:moveTo>
                <a:lnTo>
                  <a:pt x="438150" y="0"/>
                </a:lnTo>
                <a:lnTo>
                  <a:pt x="438150" y="66675"/>
                </a:lnTo>
                <a:lnTo>
                  <a:pt x="0" y="6667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969378" y="4148652"/>
            <a:ext cx="1833143" cy="285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45"/>
              </a:lnSpc>
            </a:pPr>
            <a:r>
              <a:rPr lang="en-US" sz="954">
                <a:solidFill>
                  <a:srgbClr val="9B8675"/>
                </a:solidFill>
                <a:latin typeface="Ibarra Real Nova"/>
                <a:ea typeface="Ibarra Real Nova"/>
                <a:cs typeface="Ibarra Real Nova"/>
                <a:sym typeface="Ibarra Real Nova"/>
              </a:rPr>
              <a:t>Scan to share your photos &amp; videos</a:t>
            </a:r>
          </a:p>
          <a:p>
            <a:pPr algn="ctr">
              <a:lnSpc>
                <a:spcPts val="1145"/>
              </a:lnSpc>
            </a:pPr>
            <a:r>
              <a:rPr lang="en-US" sz="954">
                <a:solidFill>
                  <a:srgbClr val="9B8675"/>
                </a:solidFill>
                <a:latin typeface="Ibarra Real Nova"/>
                <a:ea typeface="Ibarra Real Nova"/>
                <a:cs typeface="Ibarra Real Nova"/>
                <a:sym typeface="Ibarra Real Nova"/>
              </a:rPr>
              <a:t>No app needed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0" y="4324350"/>
            <a:ext cx="723900" cy="1000125"/>
          </a:xfrm>
          <a:custGeom>
            <a:avLst/>
            <a:gdLst/>
            <a:ahLst/>
            <a:cxnLst/>
            <a:rect r="r" b="b" t="t" l="l"/>
            <a:pathLst>
              <a:path h="1000125" w="723900">
                <a:moveTo>
                  <a:pt x="0" y="0"/>
                </a:moveTo>
                <a:lnTo>
                  <a:pt x="723900" y="0"/>
                </a:lnTo>
                <a:lnTo>
                  <a:pt x="723900" y="1000125"/>
                </a:lnTo>
                <a:lnTo>
                  <a:pt x="0" y="100012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319212" y="4642485"/>
            <a:ext cx="1143000" cy="123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75"/>
              </a:lnSpc>
              <a:spcBef>
                <a:spcPct val="0"/>
              </a:spcBef>
            </a:pPr>
            <a:r>
              <a:rPr lang="en-US" sz="812" strike="noStrike" u="none">
                <a:solidFill>
                  <a:srgbClr val="9B8675"/>
                </a:solidFill>
                <a:latin typeface="Ibarra Real Nova"/>
                <a:ea typeface="Ibarra Real Nova"/>
                <a:cs typeface="Ibarra Real Nova"/>
                <a:sym typeface="Ibarra Real Nova"/>
              </a:rPr>
              <a:t>www.pixbox.wedding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3048000" y="4324350"/>
            <a:ext cx="723900" cy="1000125"/>
          </a:xfrm>
          <a:custGeom>
            <a:avLst/>
            <a:gdLst/>
            <a:ahLst/>
            <a:cxnLst/>
            <a:rect r="r" b="b" t="t" l="l"/>
            <a:pathLst>
              <a:path h="1000125" w="723900">
                <a:moveTo>
                  <a:pt x="0" y="0"/>
                </a:moveTo>
                <a:lnTo>
                  <a:pt x="723900" y="0"/>
                </a:lnTo>
                <a:lnTo>
                  <a:pt x="723900" y="1000125"/>
                </a:lnTo>
                <a:lnTo>
                  <a:pt x="0" y="100012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750608" y="1271729"/>
            <a:ext cx="2270684" cy="3314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49"/>
              </a:lnSpc>
            </a:pPr>
            <a:r>
              <a:rPr lang="en-US" sz="2549">
                <a:solidFill>
                  <a:srgbClr val="473C38"/>
                </a:solidFill>
                <a:latin typeface="Ibarra Real Nova"/>
                <a:ea typeface="Ibarra Real Nova"/>
                <a:cs typeface="Ibarra Real Nova"/>
                <a:sym typeface="Ibarra Real Nova"/>
              </a:rPr>
              <a:t>Amelia &amp; James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Wedding table card featuring a warm ivory background with elegant serif text. At the top, 'SHARE YOUR PHOTOS' is in deep espresso ink. Below are the couple's names, 'Amelia &amp; James' in larg</dc:description>
  <dc:identifier>DAHNl-Fm3-0</dc:identifier>
  <dcterms:modified xsi:type="dcterms:W3CDTF">2011-08-01T06:04:30Z</dcterms:modified>
  <cp:revision>1</cp:revision>
  <dc:title>Wedding QR Code Table Card with Eucalyptus Sprigs</dc:title>
</cp:coreProperties>
</file>