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3771900" cy="5321300"/>
  <p:notesSz cx="6858000" cy="9144000"/>
  <p:embeddedFontLst>
    <p:embeddedFont>
      <p:font typeface="Glacial Indifference Bold" charset="1" panose="00000800000000000000"/>
      <p:regular r:id="rId7"/>
    </p:embeddedFont>
    <p:embeddedFont>
      <p:font typeface="Marykate" charset="1" panose="0000000000000000000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png" Type="http://schemas.openxmlformats.org/officeDocument/2006/relationships/image"/><Relationship Id="rId12" Target="../media/image11.png" Type="http://schemas.openxmlformats.org/officeDocument/2006/relationships/image"/><Relationship Id="rId13" Target="../media/image12.png" Type="http://schemas.openxmlformats.org/officeDocument/2006/relationships/image"/><Relationship Id="rId14" Target="../media/image13.png" Type="http://schemas.openxmlformats.org/officeDocument/2006/relationships/image"/><Relationship Id="rId15" Target="../media/image14.png" Type="http://schemas.openxmlformats.org/officeDocument/2006/relationships/image"/><Relationship Id="rId16" Target="../media/image15.png" Type="http://schemas.openxmlformats.org/officeDocument/2006/relationships/image"/><Relationship Id="rId17" Target="../media/image16.png" Type="http://schemas.openxmlformats.org/officeDocument/2006/relationships/image"/><Relationship Id="rId18" Target="../media/image17.png" Type="http://schemas.openxmlformats.org/officeDocument/2006/relationships/image"/><Relationship Id="rId19" Target="../media/image18.png" Type="http://schemas.openxmlformats.org/officeDocument/2006/relationships/image"/><Relationship Id="rId2" Target="../media/image1.png" Type="http://schemas.openxmlformats.org/officeDocument/2006/relationships/image"/><Relationship Id="rId20" Target="../media/image19.png" Type="http://schemas.openxmlformats.org/officeDocument/2006/relationships/image"/><Relationship Id="rId21" Target="../media/image20.png" Type="http://schemas.openxmlformats.org/officeDocument/2006/relationships/image"/><Relationship Id="rId22" Target="../media/image21.png" Type="http://schemas.openxmlformats.org/officeDocument/2006/relationships/image"/><Relationship Id="rId23" Target="../media/image22.png" Type="http://schemas.openxmlformats.org/officeDocument/2006/relationships/image"/><Relationship Id="rId24" Target="../media/image23.png" Type="http://schemas.openxmlformats.org/officeDocument/2006/relationships/image"/><Relationship Id="rId25" Target="../media/image24.png" Type="http://schemas.openxmlformats.org/officeDocument/2006/relationships/image"/><Relationship Id="rId26" Target="../media/image25.png" Type="http://schemas.openxmlformats.org/officeDocument/2006/relationships/image"/><Relationship Id="rId27" Target="../media/image26.png" Type="http://schemas.openxmlformats.org/officeDocument/2006/relationships/image"/><Relationship Id="rId28" Target="../media/image27.png" Type="http://schemas.openxmlformats.org/officeDocument/2006/relationships/image"/><Relationship Id="rId29" Target="../media/image28.png" Type="http://schemas.openxmlformats.org/officeDocument/2006/relationships/image"/><Relationship Id="rId3" Target="../media/image2.png" Type="http://schemas.openxmlformats.org/officeDocument/2006/relationships/image"/><Relationship Id="rId30" Target="../media/image29.png" Type="http://schemas.openxmlformats.org/officeDocument/2006/relationships/image"/><Relationship Id="rId31" Target="../media/image30.png" Type="http://schemas.openxmlformats.org/officeDocument/2006/relationships/image"/><Relationship Id="rId32" Target="../media/image31.png" Type="http://schemas.openxmlformats.org/officeDocument/2006/relationships/image"/><Relationship Id="rId33" Target="../media/image32.png" Type="http://schemas.openxmlformats.org/officeDocument/2006/relationships/image"/><Relationship Id="rId34" Target="../media/image33.png" Type="http://schemas.openxmlformats.org/officeDocument/2006/relationships/image"/><Relationship Id="rId35" Target="../media/image34.png" Type="http://schemas.openxmlformats.org/officeDocument/2006/relationships/image"/><Relationship Id="rId36" Target="../media/image35.png" Type="http://schemas.openxmlformats.org/officeDocument/2006/relationships/image"/><Relationship Id="rId37" Target="../media/image36.png" Type="http://schemas.openxmlformats.org/officeDocument/2006/relationships/image"/><Relationship Id="rId38" Target="../media/image37.png" Type="http://schemas.openxmlformats.org/officeDocument/2006/relationships/image"/><Relationship Id="rId39" Target="../media/image38.png" Type="http://schemas.openxmlformats.org/officeDocument/2006/relationships/image"/><Relationship Id="rId4" Target="../media/image3.png" Type="http://schemas.openxmlformats.org/officeDocument/2006/relationships/image"/><Relationship Id="rId40" Target="../media/image39.png" Type="http://schemas.openxmlformats.org/officeDocument/2006/relationships/image"/><Relationship Id="rId41" Target="../media/image40.png" Type="http://schemas.openxmlformats.org/officeDocument/2006/relationships/image"/><Relationship Id="rId42" Target="../media/image41.png" Type="http://schemas.openxmlformats.org/officeDocument/2006/relationships/image"/><Relationship Id="rId43" Target="../media/image42.png" Type="http://schemas.openxmlformats.org/officeDocument/2006/relationships/image"/><Relationship Id="rId44" Target="../media/image43.png" Type="http://schemas.openxmlformats.org/officeDocument/2006/relationships/image"/><Relationship Id="rId45" Target="../media/image44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3780000" cy="5328000"/>
          </a:xfrm>
          <a:custGeom>
            <a:avLst/>
            <a:gdLst/>
            <a:ahLst/>
            <a:cxnLst/>
            <a:rect r="r" b="b" t="t" l="l"/>
            <a:pathLst>
              <a:path h="5328000" w="3780000">
                <a:moveTo>
                  <a:pt x="0" y="0"/>
                </a:moveTo>
                <a:lnTo>
                  <a:pt x="3780000" y="0"/>
                </a:lnTo>
                <a:lnTo>
                  <a:pt x="3780000" y="5328000"/>
                </a:lnTo>
                <a:lnTo>
                  <a:pt x="0" y="5328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-37" b="-112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0" y="0"/>
            <a:ext cx="438150" cy="400050"/>
          </a:xfrm>
          <a:custGeom>
            <a:avLst/>
            <a:gdLst/>
            <a:ahLst/>
            <a:cxnLst/>
            <a:rect r="r" b="b" t="t" l="l"/>
            <a:pathLst>
              <a:path h="400050" w="438150">
                <a:moveTo>
                  <a:pt x="0" y="0"/>
                </a:moveTo>
                <a:lnTo>
                  <a:pt x="438150" y="0"/>
                </a:lnTo>
                <a:lnTo>
                  <a:pt x="438150" y="400050"/>
                </a:lnTo>
                <a:lnTo>
                  <a:pt x="0" y="40005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66675" y="0"/>
            <a:ext cx="800100" cy="533400"/>
          </a:xfrm>
          <a:custGeom>
            <a:avLst/>
            <a:gdLst/>
            <a:ahLst/>
            <a:cxnLst/>
            <a:rect r="r" b="b" t="t" l="l"/>
            <a:pathLst>
              <a:path h="533400" w="800100">
                <a:moveTo>
                  <a:pt x="0" y="0"/>
                </a:moveTo>
                <a:lnTo>
                  <a:pt x="800100" y="0"/>
                </a:lnTo>
                <a:lnTo>
                  <a:pt x="800100" y="533400"/>
                </a:lnTo>
                <a:lnTo>
                  <a:pt x="0" y="5334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647700" y="0"/>
            <a:ext cx="514350" cy="600075"/>
          </a:xfrm>
          <a:custGeom>
            <a:avLst/>
            <a:gdLst/>
            <a:ahLst/>
            <a:cxnLst/>
            <a:rect r="r" b="b" t="t" l="l"/>
            <a:pathLst>
              <a:path h="600075" w="514350">
                <a:moveTo>
                  <a:pt x="0" y="0"/>
                </a:moveTo>
                <a:lnTo>
                  <a:pt x="514350" y="0"/>
                </a:lnTo>
                <a:lnTo>
                  <a:pt x="514350" y="600075"/>
                </a:lnTo>
                <a:lnTo>
                  <a:pt x="0" y="60007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0" y="400050"/>
            <a:ext cx="219075" cy="733425"/>
          </a:xfrm>
          <a:custGeom>
            <a:avLst/>
            <a:gdLst/>
            <a:ahLst/>
            <a:cxnLst/>
            <a:rect r="r" b="b" t="t" l="l"/>
            <a:pathLst>
              <a:path h="733425" w="219075">
                <a:moveTo>
                  <a:pt x="0" y="0"/>
                </a:moveTo>
                <a:lnTo>
                  <a:pt x="219075" y="0"/>
                </a:lnTo>
                <a:lnTo>
                  <a:pt x="219075" y="733425"/>
                </a:lnTo>
                <a:lnTo>
                  <a:pt x="0" y="733425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0" y="866775"/>
            <a:ext cx="581025" cy="933450"/>
          </a:xfrm>
          <a:custGeom>
            <a:avLst/>
            <a:gdLst/>
            <a:ahLst/>
            <a:cxnLst/>
            <a:rect r="r" b="b" t="t" l="l"/>
            <a:pathLst>
              <a:path h="933450" w="581025">
                <a:moveTo>
                  <a:pt x="0" y="0"/>
                </a:moveTo>
                <a:lnTo>
                  <a:pt x="581025" y="0"/>
                </a:lnTo>
                <a:lnTo>
                  <a:pt x="581025" y="933450"/>
                </a:lnTo>
                <a:lnTo>
                  <a:pt x="0" y="93345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0" y="266700"/>
            <a:ext cx="295275" cy="333375"/>
          </a:xfrm>
          <a:custGeom>
            <a:avLst/>
            <a:gdLst/>
            <a:ahLst/>
            <a:cxnLst/>
            <a:rect r="r" b="b" t="t" l="l"/>
            <a:pathLst>
              <a:path h="333375" w="295275">
                <a:moveTo>
                  <a:pt x="0" y="0"/>
                </a:moveTo>
                <a:lnTo>
                  <a:pt x="295275" y="0"/>
                </a:lnTo>
                <a:lnTo>
                  <a:pt x="295275" y="333375"/>
                </a:lnTo>
                <a:lnTo>
                  <a:pt x="0" y="333375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42875" y="533400"/>
            <a:ext cx="361950" cy="666750"/>
          </a:xfrm>
          <a:custGeom>
            <a:avLst/>
            <a:gdLst/>
            <a:ahLst/>
            <a:cxnLst/>
            <a:rect r="r" b="b" t="t" l="l"/>
            <a:pathLst>
              <a:path h="666750" w="361950">
                <a:moveTo>
                  <a:pt x="0" y="0"/>
                </a:moveTo>
                <a:lnTo>
                  <a:pt x="361950" y="0"/>
                </a:lnTo>
                <a:lnTo>
                  <a:pt x="361950" y="666750"/>
                </a:lnTo>
                <a:lnTo>
                  <a:pt x="0" y="666750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0" y="1733550"/>
            <a:ext cx="504825" cy="600075"/>
          </a:xfrm>
          <a:custGeom>
            <a:avLst/>
            <a:gdLst/>
            <a:ahLst/>
            <a:cxnLst/>
            <a:rect r="r" b="b" t="t" l="l"/>
            <a:pathLst>
              <a:path h="600075" w="504825">
                <a:moveTo>
                  <a:pt x="0" y="0"/>
                </a:moveTo>
                <a:lnTo>
                  <a:pt x="504825" y="0"/>
                </a:lnTo>
                <a:lnTo>
                  <a:pt x="504825" y="600075"/>
                </a:lnTo>
                <a:lnTo>
                  <a:pt x="0" y="600075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0" y="2133600"/>
            <a:ext cx="581025" cy="866775"/>
          </a:xfrm>
          <a:custGeom>
            <a:avLst/>
            <a:gdLst/>
            <a:ahLst/>
            <a:cxnLst/>
            <a:rect r="r" b="b" t="t" l="l"/>
            <a:pathLst>
              <a:path h="866775" w="581025">
                <a:moveTo>
                  <a:pt x="0" y="0"/>
                </a:moveTo>
                <a:lnTo>
                  <a:pt x="581025" y="0"/>
                </a:lnTo>
                <a:lnTo>
                  <a:pt x="581025" y="866775"/>
                </a:lnTo>
                <a:lnTo>
                  <a:pt x="0" y="866775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0" y="2790825"/>
            <a:ext cx="581025" cy="1400175"/>
          </a:xfrm>
          <a:custGeom>
            <a:avLst/>
            <a:gdLst/>
            <a:ahLst/>
            <a:cxnLst/>
            <a:rect r="r" b="b" t="t" l="l"/>
            <a:pathLst>
              <a:path h="1400175" w="581025">
                <a:moveTo>
                  <a:pt x="0" y="0"/>
                </a:moveTo>
                <a:lnTo>
                  <a:pt x="581025" y="0"/>
                </a:lnTo>
                <a:lnTo>
                  <a:pt x="581025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blipFill>
            <a:blip r:embed="rId12"/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0" y="4124325"/>
            <a:ext cx="295275" cy="666750"/>
          </a:xfrm>
          <a:custGeom>
            <a:avLst/>
            <a:gdLst/>
            <a:ahLst/>
            <a:cxnLst/>
            <a:rect r="r" b="b" t="t" l="l"/>
            <a:pathLst>
              <a:path h="666750" w="295275">
                <a:moveTo>
                  <a:pt x="0" y="0"/>
                </a:moveTo>
                <a:lnTo>
                  <a:pt x="295275" y="0"/>
                </a:lnTo>
                <a:lnTo>
                  <a:pt x="295275" y="666750"/>
                </a:lnTo>
                <a:lnTo>
                  <a:pt x="0" y="666750"/>
                </a:lnTo>
                <a:lnTo>
                  <a:pt x="0" y="0"/>
                </a:lnTo>
                <a:close/>
              </a:path>
            </a:pathLst>
          </a:custGeom>
          <a:blipFill>
            <a:blip r:embed="rId13"/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0" y="4457700"/>
            <a:ext cx="657225" cy="866775"/>
          </a:xfrm>
          <a:custGeom>
            <a:avLst/>
            <a:gdLst/>
            <a:ahLst/>
            <a:cxnLst/>
            <a:rect r="r" b="b" t="t" l="l"/>
            <a:pathLst>
              <a:path h="866775" w="657225">
                <a:moveTo>
                  <a:pt x="0" y="0"/>
                </a:moveTo>
                <a:lnTo>
                  <a:pt x="657225" y="0"/>
                </a:lnTo>
                <a:lnTo>
                  <a:pt x="657225" y="866775"/>
                </a:lnTo>
                <a:lnTo>
                  <a:pt x="0" y="866775"/>
                </a:lnTo>
                <a:lnTo>
                  <a:pt x="0" y="0"/>
                </a:lnTo>
                <a:close/>
              </a:path>
            </a:pathLst>
          </a:custGeom>
          <a:blipFill>
            <a:blip r:embed="rId14"/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504825" y="4257675"/>
            <a:ext cx="581025" cy="533400"/>
          </a:xfrm>
          <a:custGeom>
            <a:avLst/>
            <a:gdLst/>
            <a:ahLst/>
            <a:cxnLst/>
            <a:rect r="r" b="b" t="t" l="l"/>
            <a:pathLst>
              <a:path h="533400" w="581025">
                <a:moveTo>
                  <a:pt x="0" y="0"/>
                </a:moveTo>
                <a:lnTo>
                  <a:pt x="581025" y="0"/>
                </a:lnTo>
                <a:lnTo>
                  <a:pt x="581025" y="533400"/>
                </a:lnTo>
                <a:lnTo>
                  <a:pt x="0" y="533400"/>
                </a:lnTo>
                <a:lnTo>
                  <a:pt x="0" y="0"/>
                </a:lnTo>
                <a:close/>
              </a:path>
            </a:pathLst>
          </a:custGeom>
          <a:blipFill>
            <a:blip r:embed="rId15"/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647700" y="4657725"/>
            <a:ext cx="733425" cy="666750"/>
          </a:xfrm>
          <a:custGeom>
            <a:avLst/>
            <a:gdLst/>
            <a:ahLst/>
            <a:cxnLst/>
            <a:rect r="r" b="b" t="t" l="l"/>
            <a:pathLst>
              <a:path h="666750" w="733425">
                <a:moveTo>
                  <a:pt x="0" y="0"/>
                </a:moveTo>
                <a:lnTo>
                  <a:pt x="733425" y="0"/>
                </a:lnTo>
                <a:lnTo>
                  <a:pt x="733425" y="666750"/>
                </a:lnTo>
                <a:lnTo>
                  <a:pt x="0" y="666750"/>
                </a:lnTo>
                <a:lnTo>
                  <a:pt x="0" y="0"/>
                </a:lnTo>
                <a:close/>
              </a:path>
            </a:pathLst>
          </a:custGeom>
          <a:blipFill>
            <a:blip r:embed="rId16"/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304925" y="5057775"/>
            <a:ext cx="733425" cy="266700"/>
          </a:xfrm>
          <a:custGeom>
            <a:avLst/>
            <a:gdLst/>
            <a:ahLst/>
            <a:cxnLst/>
            <a:rect r="r" b="b" t="t" l="l"/>
            <a:pathLst>
              <a:path h="266700" w="733425">
                <a:moveTo>
                  <a:pt x="0" y="0"/>
                </a:moveTo>
                <a:lnTo>
                  <a:pt x="733425" y="0"/>
                </a:lnTo>
                <a:lnTo>
                  <a:pt x="733425" y="266700"/>
                </a:lnTo>
                <a:lnTo>
                  <a:pt x="0" y="266700"/>
                </a:lnTo>
                <a:lnTo>
                  <a:pt x="0" y="0"/>
                </a:lnTo>
                <a:close/>
              </a:path>
            </a:pathLst>
          </a:custGeom>
          <a:blipFill>
            <a:blip r:embed="rId17"/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2028825" y="5057775"/>
            <a:ext cx="733425" cy="266700"/>
          </a:xfrm>
          <a:custGeom>
            <a:avLst/>
            <a:gdLst/>
            <a:ahLst/>
            <a:cxnLst/>
            <a:rect r="r" b="b" t="t" l="l"/>
            <a:pathLst>
              <a:path h="266700" w="733425">
                <a:moveTo>
                  <a:pt x="0" y="0"/>
                </a:moveTo>
                <a:lnTo>
                  <a:pt x="733425" y="0"/>
                </a:lnTo>
                <a:lnTo>
                  <a:pt x="733425" y="266700"/>
                </a:lnTo>
                <a:lnTo>
                  <a:pt x="0" y="266700"/>
                </a:lnTo>
                <a:lnTo>
                  <a:pt x="0" y="0"/>
                </a:lnTo>
                <a:close/>
              </a:path>
            </a:pathLst>
          </a:custGeom>
          <a:blipFill>
            <a:blip r:embed="rId18"/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2533650" y="4591050"/>
            <a:ext cx="581025" cy="533400"/>
          </a:xfrm>
          <a:custGeom>
            <a:avLst/>
            <a:gdLst/>
            <a:ahLst/>
            <a:cxnLst/>
            <a:rect r="r" b="b" t="t" l="l"/>
            <a:pathLst>
              <a:path h="533400" w="581025">
                <a:moveTo>
                  <a:pt x="0" y="0"/>
                </a:moveTo>
                <a:lnTo>
                  <a:pt x="581025" y="0"/>
                </a:lnTo>
                <a:lnTo>
                  <a:pt x="581025" y="533400"/>
                </a:lnTo>
                <a:lnTo>
                  <a:pt x="0" y="533400"/>
                </a:lnTo>
                <a:lnTo>
                  <a:pt x="0" y="0"/>
                </a:lnTo>
                <a:close/>
              </a:path>
            </a:pathLst>
          </a:custGeom>
          <a:blipFill>
            <a:blip r:embed="rId19"/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0">
            <a:off x="3048000" y="4391025"/>
            <a:ext cx="723900" cy="933450"/>
          </a:xfrm>
          <a:custGeom>
            <a:avLst/>
            <a:gdLst/>
            <a:ahLst/>
            <a:cxnLst/>
            <a:rect r="r" b="b" t="t" l="l"/>
            <a:pathLst>
              <a:path h="933450" w="723900">
                <a:moveTo>
                  <a:pt x="0" y="0"/>
                </a:moveTo>
                <a:lnTo>
                  <a:pt x="723900" y="0"/>
                </a:lnTo>
                <a:lnTo>
                  <a:pt x="723900" y="933450"/>
                </a:lnTo>
                <a:lnTo>
                  <a:pt x="0" y="933450"/>
                </a:lnTo>
                <a:lnTo>
                  <a:pt x="0" y="0"/>
                </a:lnTo>
                <a:close/>
              </a:path>
            </a:pathLst>
          </a:custGeom>
          <a:blipFill>
            <a:blip r:embed="rId20"/>
            <a:stretch>
              <a:fillRect l="0" t="0" r="0" b="0"/>
            </a:stretch>
          </a:blipFill>
        </p:spPr>
      </p:sp>
      <p:sp>
        <p:nvSpPr>
          <p:cNvPr name="Freeform 21" id="21"/>
          <p:cNvSpPr/>
          <p:nvPr/>
        </p:nvSpPr>
        <p:spPr>
          <a:xfrm flipH="false" flipV="false" rot="0">
            <a:off x="3267075" y="3524250"/>
            <a:ext cx="504825" cy="866775"/>
          </a:xfrm>
          <a:custGeom>
            <a:avLst/>
            <a:gdLst/>
            <a:ahLst/>
            <a:cxnLst/>
            <a:rect r="r" b="b" t="t" l="l"/>
            <a:pathLst>
              <a:path h="866775" w="504825">
                <a:moveTo>
                  <a:pt x="0" y="0"/>
                </a:moveTo>
                <a:lnTo>
                  <a:pt x="504825" y="0"/>
                </a:lnTo>
                <a:lnTo>
                  <a:pt x="504825" y="866775"/>
                </a:lnTo>
                <a:lnTo>
                  <a:pt x="0" y="866775"/>
                </a:lnTo>
                <a:lnTo>
                  <a:pt x="0" y="0"/>
                </a:lnTo>
                <a:close/>
              </a:path>
            </a:pathLst>
          </a:custGeom>
          <a:blipFill>
            <a:blip r:embed="rId21"/>
            <a:stretch>
              <a:fillRect l="0" t="0" r="0" b="0"/>
            </a:stretch>
          </a:blipFill>
        </p:spPr>
      </p:sp>
      <p:sp>
        <p:nvSpPr>
          <p:cNvPr name="Freeform 22" id="22"/>
          <p:cNvSpPr/>
          <p:nvPr/>
        </p:nvSpPr>
        <p:spPr>
          <a:xfrm flipH="false" flipV="false" rot="0">
            <a:off x="3190875" y="2333625"/>
            <a:ext cx="581025" cy="1333500"/>
          </a:xfrm>
          <a:custGeom>
            <a:avLst/>
            <a:gdLst/>
            <a:ahLst/>
            <a:cxnLst/>
            <a:rect r="r" b="b" t="t" l="l"/>
            <a:pathLst>
              <a:path h="1333500" w="581025">
                <a:moveTo>
                  <a:pt x="0" y="0"/>
                </a:moveTo>
                <a:lnTo>
                  <a:pt x="581025" y="0"/>
                </a:lnTo>
                <a:lnTo>
                  <a:pt x="581025" y="1333500"/>
                </a:lnTo>
                <a:lnTo>
                  <a:pt x="0" y="1333500"/>
                </a:lnTo>
                <a:lnTo>
                  <a:pt x="0" y="0"/>
                </a:lnTo>
                <a:close/>
              </a:path>
            </a:pathLst>
          </a:custGeom>
          <a:blipFill>
            <a:blip r:embed="rId22"/>
            <a:stretch>
              <a:fillRect l="0" t="0" r="0" b="0"/>
            </a:stretch>
          </a:blipFill>
        </p:spPr>
      </p:sp>
      <p:sp>
        <p:nvSpPr>
          <p:cNvPr name="Freeform 23" id="23"/>
          <p:cNvSpPr/>
          <p:nvPr/>
        </p:nvSpPr>
        <p:spPr>
          <a:xfrm flipH="false" flipV="false" rot="0">
            <a:off x="3190875" y="2266950"/>
            <a:ext cx="361950" cy="333375"/>
          </a:xfrm>
          <a:custGeom>
            <a:avLst/>
            <a:gdLst/>
            <a:ahLst/>
            <a:cxnLst/>
            <a:rect r="r" b="b" t="t" l="l"/>
            <a:pathLst>
              <a:path h="333375" w="361950">
                <a:moveTo>
                  <a:pt x="0" y="0"/>
                </a:moveTo>
                <a:lnTo>
                  <a:pt x="361950" y="0"/>
                </a:lnTo>
                <a:lnTo>
                  <a:pt x="361950" y="333375"/>
                </a:lnTo>
                <a:lnTo>
                  <a:pt x="0" y="333375"/>
                </a:lnTo>
                <a:lnTo>
                  <a:pt x="0" y="0"/>
                </a:lnTo>
                <a:close/>
              </a:path>
            </a:pathLst>
          </a:custGeom>
          <a:blipFill>
            <a:blip r:embed="rId23"/>
            <a:stretch>
              <a:fillRect l="0" t="0" r="0" b="0"/>
            </a:stretch>
          </a:blipFill>
        </p:spPr>
      </p:sp>
      <p:sp>
        <p:nvSpPr>
          <p:cNvPr name="Freeform 24" id="24"/>
          <p:cNvSpPr/>
          <p:nvPr/>
        </p:nvSpPr>
        <p:spPr>
          <a:xfrm flipH="false" flipV="false" rot="0">
            <a:off x="3190875" y="1333500"/>
            <a:ext cx="581025" cy="933450"/>
          </a:xfrm>
          <a:custGeom>
            <a:avLst/>
            <a:gdLst/>
            <a:ahLst/>
            <a:cxnLst/>
            <a:rect r="r" b="b" t="t" l="l"/>
            <a:pathLst>
              <a:path h="933450" w="581025">
                <a:moveTo>
                  <a:pt x="0" y="0"/>
                </a:moveTo>
                <a:lnTo>
                  <a:pt x="581025" y="0"/>
                </a:lnTo>
                <a:lnTo>
                  <a:pt x="581025" y="933450"/>
                </a:lnTo>
                <a:lnTo>
                  <a:pt x="0" y="933450"/>
                </a:lnTo>
                <a:lnTo>
                  <a:pt x="0" y="0"/>
                </a:lnTo>
                <a:close/>
              </a:path>
            </a:pathLst>
          </a:custGeom>
          <a:blipFill>
            <a:blip r:embed="rId24"/>
            <a:stretch>
              <a:fillRect l="0" t="0" r="0" b="0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0">
            <a:off x="2828925" y="1333500"/>
            <a:ext cx="438150" cy="533400"/>
          </a:xfrm>
          <a:custGeom>
            <a:avLst/>
            <a:gdLst/>
            <a:ahLst/>
            <a:cxnLst/>
            <a:rect r="r" b="b" t="t" l="l"/>
            <a:pathLst>
              <a:path h="533400" w="438150">
                <a:moveTo>
                  <a:pt x="0" y="0"/>
                </a:moveTo>
                <a:lnTo>
                  <a:pt x="438150" y="0"/>
                </a:lnTo>
                <a:lnTo>
                  <a:pt x="438150" y="533400"/>
                </a:lnTo>
                <a:lnTo>
                  <a:pt x="0" y="533400"/>
                </a:lnTo>
                <a:lnTo>
                  <a:pt x="0" y="0"/>
                </a:lnTo>
                <a:close/>
              </a:path>
            </a:pathLst>
          </a:custGeom>
          <a:blipFill>
            <a:blip r:embed="rId25"/>
            <a:stretch>
              <a:fillRect l="0" t="0" r="0" b="0"/>
            </a:stretch>
          </a:blipFill>
        </p:spPr>
      </p:sp>
      <p:sp>
        <p:nvSpPr>
          <p:cNvPr name="Freeform 26" id="26"/>
          <p:cNvSpPr/>
          <p:nvPr/>
        </p:nvSpPr>
        <p:spPr>
          <a:xfrm flipH="false" flipV="false" rot="0">
            <a:off x="2828925" y="0"/>
            <a:ext cx="942975" cy="800100"/>
          </a:xfrm>
          <a:custGeom>
            <a:avLst/>
            <a:gdLst/>
            <a:ahLst/>
            <a:cxnLst/>
            <a:rect r="r" b="b" t="t" l="l"/>
            <a:pathLst>
              <a:path h="800100" w="942975">
                <a:moveTo>
                  <a:pt x="0" y="0"/>
                </a:moveTo>
                <a:lnTo>
                  <a:pt x="942975" y="0"/>
                </a:lnTo>
                <a:lnTo>
                  <a:pt x="942975" y="800100"/>
                </a:lnTo>
                <a:lnTo>
                  <a:pt x="0" y="800100"/>
                </a:lnTo>
                <a:lnTo>
                  <a:pt x="0" y="0"/>
                </a:lnTo>
                <a:close/>
              </a:path>
            </a:pathLst>
          </a:custGeom>
          <a:blipFill>
            <a:blip r:embed="rId26"/>
            <a:stretch>
              <a:fillRect l="0" t="0" r="0" b="0"/>
            </a:stretch>
          </a:blipFill>
        </p:spPr>
      </p:sp>
      <p:sp>
        <p:nvSpPr>
          <p:cNvPr name="Freeform 27" id="27"/>
          <p:cNvSpPr/>
          <p:nvPr/>
        </p:nvSpPr>
        <p:spPr>
          <a:xfrm flipH="false" flipV="false" rot="0">
            <a:off x="3409950" y="666750"/>
            <a:ext cx="361950" cy="733425"/>
          </a:xfrm>
          <a:custGeom>
            <a:avLst/>
            <a:gdLst/>
            <a:ahLst/>
            <a:cxnLst/>
            <a:rect r="r" b="b" t="t" l="l"/>
            <a:pathLst>
              <a:path h="733425" w="361950">
                <a:moveTo>
                  <a:pt x="0" y="0"/>
                </a:moveTo>
                <a:lnTo>
                  <a:pt x="361950" y="0"/>
                </a:lnTo>
                <a:lnTo>
                  <a:pt x="361950" y="733425"/>
                </a:lnTo>
                <a:lnTo>
                  <a:pt x="0" y="733425"/>
                </a:lnTo>
                <a:lnTo>
                  <a:pt x="0" y="0"/>
                </a:lnTo>
                <a:close/>
              </a:path>
            </a:pathLst>
          </a:custGeom>
          <a:blipFill>
            <a:blip r:embed="rId27"/>
            <a:stretch>
              <a:fillRect l="0" t="0" r="0" b="0"/>
            </a:stretch>
          </a:blipFill>
        </p:spPr>
      </p:sp>
      <p:sp>
        <p:nvSpPr>
          <p:cNvPr name="Freeform 28" id="28"/>
          <p:cNvSpPr/>
          <p:nvPr/>
        </p:nvSpPr>
        <p:spPr>
          <a:xfrm flipH="false" flipV="false" rot="0">
            <a:off x="3476625" y="0"/>
            <a:ext cx="295275" cy="66675"/>
          </a:xfrm>
          <a:custGeom>
            <a:avLst/>
            <a:gdLst/>
            <a:ahLst/>
            <a:cxnLst/>
            <a:rect r="r" b="b" t="t" l="l"/>
            <a:pathLst>
              <a:path h="66675" w="295275">
                <a:moveTo>
                  <a:pt x="0" y="0"/>
                </a:moveTo>
                <a:lnTo>
                  <a:pt x="295275" y="0"/>
                </a:lnTo>
                <a:lnTo>
                  <a:pt x="295275" y="66675"/>
                </a:lnTo>
                <a:lnTo>
                  <a:pt x="0" y="66675"/>
                </a:lnTo>
                <a:lnTo>
                  <a:pt x="0" y="0"/>
                </a:lnTo>
                <a:close/>
              </a:path>
            </a:pathLst>
          </a:custGeom>
          <a:blipFill>
            <a:blip r:embed="rId28"/>
            <a:stretch>
              <a:fillRect l="0" t="0" r="0" b="0"/>
            </a:stretch>
          </a:blipFill>
        </p:spPr>
      </p:sp>
      <p:sp>
        <p:nvSpPr>
          <p:cNvPr name="Freeform 29" id="29"/>
          <p:cNvSpPr/>
          <p:nvPr/>
        </p:nvSpPr>
        <p:spPr>
          <a:xfrm flipH="false" flipV="false" rot="0">
            <a:off x="1162050" y="0"/>
            <a:ext cx="800100" cy="266700"/>
          </a:xfrm>
          <a:custGeom>
            <a:avLst/>
            <a:gdLst/>
            <a:ahLst/>
            <a:cxnLst/>
            <a:rect r="r" b="b" t="t" l="l"/>
            <a:pathLst>
              <a:path h="266700" w="800100">
                <a:moveTo>
                  <a:pt x="0" y="0"/>
                </a:moveTo>
                <a:lnTo>
                  <a:pt x="800100" y="0"/>
                </a:lnTo>
                <a:lnTo>
                  <a:pt x="800100" y="266700"/>
                </a:lnTo>
                <a:lnTo>
                  <a:pt x="0" y="266700"/>
                </a:lnTo>
                <a:lnTo>
                  <a:pt x="0" y="0"/>
                </a:lnTo>
                <a:close/>
              </a:path>
            </a:pathLst>
          </a:custGeom>
          <a:blipFill>
            <a:blip r:embed="rId29"/>
            <a:stretch>
              <a:fillRect l="0" t="0" r="0" b="0"/>
            </a:stretch>
          </a:blipFill>
        </p:spPr>
      </p:sp>
      <p:sp>
        <p:nvSpPr>
          <p:cNvPr name="Freeform 30" id="30"/>
          <p:cNvSpPr/>
          <p:nvPr/>
        </p:nvSpPr>
        <p:spPr>
          <a:xfrm flipH="false" flipV="false" rot="0">
            <a:off x="1809750" y="0"/>
            <a:ext cx="1304925" cy="266700"/>
          </a:xfrm>
          <a:custGeom>
            <a:avLst/>
            <a:gdLst/>
            <a:ahLst/>
            <a:cxnLst/>
            <a:rect r="r" b="b" t="t" l="l"/>
            <a:pathLst>
              <a:path h="266700" w="1304925">
                <a:moveTo>
                  <a:pt x="0" y="0"/>
                </a:moveTo>
                <a:lnTo>
                  <a:pt x="1304925" y="0"/>
                </a:lnTo>
                <a:lnTo>
                  <a:pt x="1304925" y="266700"/>
                </a:lnTo>
                <a:lnTo>
                  <a:pt x="0" y="266700"/>
                </a:lnTo>
                <a:lnTo>
                  <a:pt x="0" y="0"/>
                </a:lnTo>
                <a:close/>
              </a:path>
            </a:pathLst>
          </a:custGeom>
          <a:blipFill>
            <a:blip r:embed="rId30"/>
            <a:stretch>
              <a:fillRect l="0" t="0" r="0" b="0"/>
            </a:stretch>
          </a:blipFill>
        </p:spPr>
      </p:sp>
      <p:sp>
        <p:nvSpPr>
          <p:cNvPr name="Freeform 31" id="31"/>
          <p:cNvSpPr/>
          <p:nvPr/>
        </p:nvSpPr>
        <p:spPr>
          <a:xfrm flipH="false" flipV="false" rot="0">
            <a:off x="504825" y="1400175"/>
            <a:ext cx="2762250" cy="2857500"/>
          </a:xfrm>
          <a:custGeom>
            <a:avLst/>
            <a:gdLst/>
            <a:ahLst/>
            <a:cxnLst/>
            <a:rect r="r" b="b" t="t" l="l"/>
            <a:pathLst>
              <a:path h="2857500" w="2762250">
                <a:moveTo>
                  <a:pt x="0" y="0"/>
                </a:moveTo>
                <a:lnTo>
                  <a:pt x="2762250" y="0"/>
                </a:lnTo>
                <a:lnTo>
                  <a:pt x="2762250" y="2857500"/>
                </a:lnTo>
                <a:lnTo>
                  <a:pt x="0" y="2857500"/>
                </a:lnTo>
                <a:lnTo>
                  <a:pt x="0" y="0"/>
                </a:lnTo>
                <a:close/>
              </a:path>
            </a:pathLst>
          </a:custGeom>
          <a:blipFill>
            <a:blip r:embed="rId31"/>
            <a:stretch>
              <a:fillRect l="0" t="0" r="0" b="0"/>
            </a:stretch>
          </a:blipFill>
        </p:spPr>
      </p:sp>
      <p:sp>
        <p:nvSpPr>
          <p:cNvPr name="Freeform 32" id="32"/>
          <p:cNvSpPr/>
          <p:nvPr/>
        </p:nvSpPr>
        <p:spPr>
          <a:xfrm flipH="false" flipV="false" rot="0">
            <a:off x="942975" y="600075"/>
            <a:ext cx="723900" cy="933450"/>
          </a:xfrm>
          <a:custGeom>
            <a:avLst/>
            <a:gdLst/>
            <a:ahLst/>
            <a:cxnLst/>
            <a:rect r="r" b="b" t="t" l="l"/>
            <a:pathLst>
              <a:path h="933450" w="723900">
                <a:moveTo>
                  <a:pt x="0" y="0"/>
                </a:moveTo>
                <a:lnTo>
                  <a:pt x="723900" y="0"/>
                </a:lnTo>
                <a:lnTo>
                  <a:pt x="723900" y="933450"/>
                </a:lnTo>
                <a:lnTo>
                  <a:pt x="0" y="933450"/>
                </a:lnTo>
                <a:lnTo>
                  <a:pt x="0" y="0"/>
                </a:lnTo>
                <a:close/>
              </a:path>
            </a:pathLst>
          </a:custGeom>
          <a:blipFill>
            <a:blip r:embed="rId32"/>
            <a:stretch>
              <a:fillRect l="0" t="0" r="0" b="0"/>
            </a:stretch>
          </a:blipFill>
        </p:spPr>
      </p:sp>
      <p:sp>
        <p:nvSpPr>
          <p:cNvPr name="Freeform 33" id="33"/>
          <p:cNvSpPr/>
          <p:nvPr/>
        </p:nvSpPr>
        <p:spPr>
          <a:xfrm flipH="false" flipV="false" rot="0">
            <a:off x="2105025" y="1200150"/>
            <a:ext cx="723900" cy="333375"/>
          </a:xfrm>
          <a:custGeom>
            <a:avLst/>
            <a:gdLst/>
            <a:ahLst/>
            <a:cxnLst/>
            <a:rect r="r" b="b" t="t" l="l"/>
            <a:pathLst>
              <a:path h="333375" w="723900">
                <a:moveTo>
                  <a:pt x="0" y="0"/>
                </a:moveTo>
                <a:lnTo>
                  <a:pt x="723900" y="0"/>
                </a:lnTo>
                <a:lnTo>
                  <a:pt x="723900" y="333375"/>
                </a:lnTo>
                <a:lnTo>
                  <a:pt x="0" y="333375"/>
                </a:lnTo>
                <a:lnTo>
                  <a:pt x="0" y="0"/>
                </a:lnTo>
                <a:close/>
              </a:path>
            </a:pathLst>
          </a:custGeom>
          <a:blipFill>
            <a:blip r:embed="rId33"/>
            <a:stretch>
              <a:fillRect l="0" t="0" r="0" b="0"/>
            </a:stretch>
          </a:blipFill>
        </p:spPr>
      </p:sp>
      <p:sp>
        <p:nvSpPr>
          <p:cNvPr name="Freeform 34" id="34"/>
          <p:cNvSpPr/>
          <p:nvPr/>
        </p:nvSpPr>
        <p:spPr>
          <a:xfrm flipH="false" flipV="false" rot="0">
            <a:off x="1743075" y="533400"/>
            <a:ext cx="295275" cy="66675"/>
          </a:xfrm>
          <a:custGeom>
            <a:avLst/>
            <a:gdLst/>
            <a:ahLst/>
            <a:cxnLst/>
            <a:rect r="r" b="b" t="t" l="l"/>
            <a:pathLst>
              <a:path h="66675" w="295275">
                <a:moveTo>
                  <a:pt x="0" y="0"/>
                </a:moveTo>
                <a:lnTo>
                  <a:pt x="295275" y="0"/>
                </a:lnTo>
                <a:lnTo>
                  <a:pt x="295275" y="66675"/>
                </a:lnTo>
                <a:lnTo>
                  <a:pt x="0" y="66675"/>
                </a:lnTo>
                <a:lnTo>
                  <a:pt x="0" y="0"/>
                </a:lnTo>
                <a:close/>
              </a:path>
            </a:pathLst>
          </a:custGeom>
          <a:blipFill>
            <a:blip r:embed="rId34"/>
            <a:stretch>
              <a:fillRect l="0" t="0" r="0" b="0"/>
            </a:stretch>
          </a:blipFill>
        </p:spPr>
      </p:sp>
      <p:sp>
        <p:nvSpPr>
          <p:cNvPr name="TextBox 35" id="35"/>
          <p:cNvSpPr txBox="true"/>
          <p:nvPr/>
        </p:nvSpPr>
        <p:spPr>
          <a:xfrm rot="0">
            <a:off x="1131570" y="315659"/>
            <a:ext cx="1587970" cy="2119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92"/>
              </a:lnSpc>
            </a:pPr>
            <a:r>
              <a:rPr lang="en-US" b="true" sz="1592">
                <a:solidFill>
                  <a:srgbClr val="F4A92F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3 OCTOBER 2026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1131570" y="4288514"/>
            <a:ext cx="1512532" cy="74388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911"/>
              </a:lnSpc>
              <a:spcBef>
                <a:spcPct val="0"/>
              </a:spcBef>
            </a:pPr>
            <a:r>
              <a:rPr lang="en-US" sz="1911" strike="noStrike" u="none">
                <a:solidFill>
                  <a:srgbClr val="367A8B"/>
                </a:solidFill>
                <a:latin typeface="Marykate"/>
                <a:ea typeface="Marykate"/>
                <a:cs typeface="Marykate"/>
                <a:sym typeface="Marykate"/>
              </a:rPr>
              <a:t>Scan to share your photos &amp; videos</a:t>
            </a:r>
          </a:p>
          <a:p>
            <a:pPr algn="ctr" marL="0" indent="0" lvl="0">
              <a:lnSpc>
                <a:spcPts val="1911"/>
              </a:lnSpc>
              <a:spcBef>
                <a:spcPct val="0"/>
              </a:spcBef>
            </a:pPr>
            <a:r>
              <a:rPr lang="en-US" sz="1911" strike="noStrike" u="none">
                <a:solidFill>
                  <a:srgbClr val="367A8B"/>
                </a:solidFill>
                <a:latin typeface="Marykate"/>
                <a:ea typeface="Marykate"/>
                <a:cs typeface="Marykate"/>
                <a:sym typeface="Marykate"/>
              </a:rPr>
              <a:t>No app needed</a:t>
            </a:r>
          </a:p>
        </p:txBody>
      </p:sp>
      <p:sp>
        <p:nvSpPr>
          <p:cNvPr name="Freeform 37" id="37"/>
          <p:cNvSpPr/>
          <p:nvPr/>
        </p:nvSpPr>
        <p:spPr>
          <a:xfrm flipH="false" flipV="false" rot="0">
            <a:off x="504825" y="1866900"/>
            <a:ext cx="152400" cy="133350"/>
          </a:xfrm>
          <a:custGeom>
            <a:avLst/>
            <a:gdLst/>
            <a:ahLst/>
            <a:cxnLst/>
            <a:rect r="r" b="b" t="t" l="l"/>
            <a:pathLst>
              <a:path h="133350" w="152400">
                <a:moveTo>
                  <a:pt x="0" y="0"/>
                </a:moveTo>
                <a:lnTo>
                  <a:pt x="152400" y="0"/>
                </a:lnTo>
                <a:lnTo>
                  <a:pt x="152400" y="133350"/>
                </a:lnTo>
                <a:lnTo>
                  <a:pt x="0" y="133350"/>
                </a:lnTo>
                <a:lnTo>
                  <a:pt x="0" y="0"/>
                </a:lnTo>
                <a:close/>
              </a:path>
            </a:pathLst>
          </a:custGeom>
          <a:blipFill>
            <a:blip r:embed="rId35"/>
            <a:stretch>
              <a:fillRect l="0" t="0" r="0" b="0"/>
            </a:stretch>
          </a:blipFill>
        </p:spPr>
      </p:sp>
      <p:sp>
        <p:nvSpPr>
          <p:cNvPr name="Freeform 38" id="38"/>
          <p:cNvSpPr/>
          <p:nvPr/>
        </p:nvSpPr>
        <p:spPr>
          <a:xfrm flipH="false" flipV="false" rot="0">
            <a:off x="361950" y="3924300"/>
            <a:ext cx="295275" cy="200025"/>
          </a:xfrm>
          <a:custGeom>
            <a:avLst/>
            <a:gdLst/>
            <a:ahLst/>
            <a:cxnLst/>
            <a:rect r="r" b="b" t="t" l="l"/>
            <a:pathLst>
              <a:path h="200025" w="295275">
                <a:moveTo>
                  <a:pt x="0" y="0"/>
                </a:moveTo>
                <a:lnTo>
                  <a:pt x="295275" y="0"/>
                </a:lnTo>
                <a:lnTo>
                  <a:pt x="295275" y="200025"/>
                </a:lnTo>
                <a:lnTo>
                  <a:pt x="0" y="200025"/>
                </a:lnTo>
                <a:lnTo>
                  <a:pt x="0" y="0"/>
                </a:lnTo>
                <a:close/>
              </a:path>
            </a:pathLst>
          </a:custGeom>
          <a:blipFill>
            <a:blip r:embed="rId36"/>
            <a:stretch>
              <a:fillRect l="0" t="0" r="0" b="0"/>
            </a:stretch>
          </a:blipFill>
        </p:spPr>
      </p:sp>
      <p:sp>
        <p:nvSpPr>
          <p:cNvPr name="Freeform 39" id="39"/>
          <p:cNvSpPr/>
          <p:nvPr/>
        </p:nvSpPr>
        <p:spPr>
          <a:xfrm flipH="false" flipV="false" rot="0">
            <a:off x="581025" y="3857625"/>
            <a:ext cx="581025" cy="533400"/>
          </a:xfrm>
          <a:custGeom>
            <a:avLst/>
            <a:gdLst/>
            <a:ahLst/>
            <a:cxnLst/>
            <a:rect r="r" b="b" t="t" l="l"/>
            <a:pathLst>
              <a:path h="533400" w="581025">
                <a:moveTo>
                  <a:pt x="0" y="0"/>
                </a:moveTo>
                <a:lnTo>
                  <a:pt x="581025" y="0"/>
                </a:lnTo>
                <a:lnTo>
                  <a:pt x="581025" y="533400"/>
                </a:lnTo>
                <a:lnTo>
                  <a:pt x="0" y="533400"/>
                </a:lnTo>
                <a:lnTo>
                  <a:pt x="0" y="0"/>
                </a:lnTo>
                <a:close/>
              </a:path>
            </a:pathLst>
          </a:custGeom>
          <a:blipFill>
            <a:blip r:embed="rId37"/>
            <a:stretch>
              <a:fillRect l="0" t="0" r="0" b="0"/>
            </a:stretch>
          </a:blipFill>
        </p:spPr>
      </p:sp>
      <p:sp>
        <p:nvSpPr>
          <p:cNvPr name="Freeform 40" id="40"/>
          <p:cNvSpPr/>
          <p:nvPr/>
        </p:nvSpPr>
        <p:spPr>
          <a:xfrm flipH="false" flipV="false" rot="0">
            <a:off x="2609850" y="3857625"/>
            <a:ext cx="733425" cy="866775"/>
          </a:xfrm>
          <a:custGeom>
            <a:avLst/>
            <a:gdLst/>
            <a:ahLst/>
            <a:cxnLst/>
            <a:rect r="r" b="b" t="t" l="l"/>
            <a:pathLst>
              <a:path h="866775" w="733425">
                <a:moveTo>
                  <a:pt x="0" y="0"/>
                </a:moveTo>
                <a:lnTo>
                  <a:pt x="733425" y="0"/>
                </a:lnTo>
                <a:lnTo>
                  <a:pt x="733425" y="866775"/>
                </a:lnTo>
                <a:lnTo>
                  <a:pt x="0" y="866775"/>
                </a:lnTo>
                <a:lnTo>
                  <a:pt x="0" y="0"/>
                </a:lnTo>
                <a:close/>
              </a:path>
            </a:pathLst>
          </a:custGeom>
          <a:blipFill>
            <a:blip r:embed="rId38"/>
            <a:stretch>
              <a:fillRect l="0" t="0" r="0" b="0"/>
            </a:stretch>
          </a:blipFill>
        </p:spPr>
      </p:sp>
      <p:sp>
        <p:nvSpPr>
          <p:cNvPr name="Freeform 41" id="41"/>
          <p:cNvSpPr/>
          <p:nvPr/>
        </p:nvSpPr>
        <p:spPr>
          <a:xfrm flipH="false" flipV="false" rot="0">
            <a:off x="3114675" y="3590925"/>
            <a:ext cx="438150" cy="400050"/>
          </a:xfrm>
          <a:custGeom>
            <a:avLst/>
            <a:gdLst/>
            <a:ahLst/>
            <a:cxnLst/>
            <a:rect r="r" b="b" t="t" l="l"/>
            <a:pathLst>
              <a:path h="400050" w="438150">
                <a:moveTo>
                  <a:pt x="0" y="0"/>
                </a:moveTo>
                <a:lnTo>
                  <a:pt x="438150" y="0"/>
                </a:lnTo>
                <a:lnTo>
                  <a:pt x="438150" y="400050"/>
                </a:lnTo>
                <a:lnTo>
                  <a:pt x="0" y="400050"/>
                </a:lnTo>
                <a:lnTo>
                  <a:pt x="0" y="0"/>
                </a:lnTo>
                <a:close/>
              </a:path>
            </a:pathLst>
          </a:custGeom>
          <a:blipFill>
            <a:blip r:embed="rId39"/>
            <a:stretch>
              <a:fillRect l="0" t="0" r="0" b="0"/>
            </a:stretch>
          </a:blipFill>
        </p:spPr>
      </p:sp>
      <p:sp>
        <p:nvSpPr>
          <p:cNvPr name="Freeform 42" id="42"/>
          <p:cNvSpPr/>
          <p:nvPr/>
        </p:nvSpPr>
        <p:spPr>
          <a:xfrm flipH="false" flipV="false" rot="0">
            <a:off x="2971800" y="4391025"/>
            <a:ext cx="514350" cy="400050"/>
          </a:xfrm>
          <a:custGeom>
            <a:avLst/>
            <a:gdLst/>
            <a:ahLst/>
            <a:cxnLst/>
            <a:rect r="r" b="b" t="t" l="l"/>
            <a:pathLst>
              <a:path h="400050" w="514350">
                <a:moveTo>
                  <a:pt x="0" y="0"/>
                </a:moveTo>
                <a:lnTo>
                  <a:pt x="514350" y="0"/>
                </a:lnTo>
                <a:lnTo>
                  <a:pt x="514350" y="400050"/>
                </a:lnTo>
                <a:lnTo>
                  <a:pt x="0" y="400050"/>
                </a:lnTo>
                <a:lnTo>
                  <a:pt x="0" y="0"/>
                </a:lnTo>
                <a:close/>
              </a:path>
            </a:pathLst>
          </a:custGeom>
          <a:blipFill>
            <a:blip r:embed="rId40"/>
            <a:stretch>
              <a:fillRect l="0" t="0" r="0" b="0"/>
            </a:stretch>
          </a:blipFill>
        </p:spPr>
      </p:sp>
      <p:sp>
        <p:nvSpPr>
          <p:cNvPr name="Freeform 43" id="43"/>
          <p:cNvSpPr/>
          <p:nvPr/>
        </p:nvSpPr>
        <p:spPr>
          <a:xfrm flipH="false" flipV="false" rot="0">
            <a:off x="3409950" y="4391025"/>
            <a:ext cx="361950" cy="333375"/>
          </a:xfrm>
          <a:custGeom>
            <a:avLst/>
            <a:gdLst/>
            <a:ahLst/>
            <a:cxnLst/>
            <a:rect r="r" b="b" t="t" l="l"/>
            <a:pathLst>
              <a:path h="333375" w="361950">
                <a:moveTo>
                  <a:pt x="0" y="0"/>
                </a:moveTo>
                <a:lnTo>
                  <a:pt x="361950" y="0"/>
                </a:lnTo>
                <a:lnTo>
                  <a:pt x="361950" y="333375"/>
                </a:lnTo>
                <a:lnTo>
                  <a:pt x="0" y="333375"/>
                </a:lnTo>
                <a:lnTo>
                  <a:pt x="0" y="0"/>
                </a:lnTo>
                <a:close/>
              </a:path>
            </a:pathLst>
          </a:custGeom>
          <a:blipFill>
            <a:blip r:embed="rId41"/>
            <a:stretch>
              <a:fillRect l="0" t="0" r="0" b="0"/>
            </a:stretch>
          </a:blipFill>
        </p:spPr>
      </p:sp>
      <p:sp>
        <p:nvSpPr>
          <p:cNvPr name="Freeform 44" id="44"/>
          <p:cNvSpPr/>
          <p:nvPr/>
        </p:nvSpPr>
        <p:spPr>
          <a:xfrm flipH="false" flipV="false" rot="0">
            <a:off x="3114675" y="4657725"/>
            <a:ext cx="657225" cy="666750"/>
          </a:xfrm>
          <a:custGeom>
            <a:avLst/>
            <a:gdLst/>
            <a:ahLst/>
            <a:cxnLst/>
            <a:rect r="r" b="b" t="t" l="l"/>
            <a:pathLst>
              <a:path h="666750" w="657225">
                <a:moveTo>
                  <a:pt x="0" y="0"/>
                </a:moveTo>
                <a:lnTo>
                  <a:pt x="657225" y="0"/>
                </a:lnTo>
                <a:lnTo>
                  <a:pt x="657225" y="666750"/>
                </a:lnTo>
                <a:lnTo>
                  <a:pt x="0" y="666750"/>
                </a:lnTo>
                <a:lnTo>
                  <a:pt x="0" y="0"/>
                </a:lnTo>
                <a:close/>
              </a:path>
            </a:pathLst>
          </a:custGeom>
          <a:blipFill>
            <a:blip r:embed="rId42"/>
            <a:stretch>
              <a:fillRect l="0" t="0" r="0" b="0"/>
            </a:stretch>
          </a:blipFill>
        </p:spPr>
      </p:sp>
      <p:sp>
        <p:nvSpPr>
          <p:cNvPr name="Freeform 45" id="45"/>
          <p:cNvSpPr/>
          <p:nvPr/>
        </p:nvSpPr>
        <p:spPr>
          <a:xfrm flipH="false" flipV="false" rot="0">
            <a:off x="3409950" y="5124450"/>
            <a:ext cx="361950" cy="200025"/>
          </a:xfrm>
          <a:custGeom>
            <a:avLst/>
            <a:gdLst/>
            <a:ahLst/>
            <a:cxnLst/>
            <a:rect r="r" b="b" t="t" l="l"/>
            <a:pathLst>
              <a:path h="200025" w="361950">
                <a:moveTo>
                  <a:pt x="0" y="0"/>
                </a:moveTo>
                <a:lnTo>
                  <a:pt x="361950" y="0"/>
                </a:lnTo>
                <a:lnTo>
                  <a:pt x="361950" y="200025"/>
                </a:lnTo>
                <a:lnTo>
                  <a:pt x="0" y="200025"/>
                </a:lnTo>
                <a:lnTo>
                  <a:pt x="0" y="0"/>
                </a:lnTo>
                <a:close/>
              </a:path>
            </a:pathLst>
          </a:custGeom>
          <a:blipFill>
            <a:blip r:embed="rId43"/>
            <a:stretch>
              <a:fillRect l="0" t="0" r="0" b="0"/>
            </a:stretch>
          </a:blipFill>
        </p:spPr>
      </p:sp>
      <p:sp>
        <p:nvSpPr>
          <p:cNvPr name="Freeform 46" id="46"/>
          <p:cNvSpPr/>
          <p:nvPr/>
        </p:nvSpPr>
        <p:spPr>
          <a:xfrm flipH="false" flipV="false" rot="0">
            <a:off x="3114675" y="0"/>
            <a:ext cx="219075" cy="133350"/>
          </a:xfrm>
          <a:custGeom>
            <a:avLst/>
            <a:gdLst/>
            <a:ahLst/>
            <a:cxnLst/>
            <a:rect r="r" b="b" t="t" l="l"/>
            <a:pathLst>
              <a:path h="133350" w="219075">
                <a:moveTo>
                  <a:pt x="0" y="0"/>
                </a:moveTo>
                <a:lnTo>
                  <a:pt x="219075" y="0"/>
                </a:lnTo>
                <a:lnTo>
                  <a:pt x="219075" y="133350"/>
                </a:lnTo>
                <a:lnTo>
                  <a:pt x="0" y="133350"/>
                </a:lnTo>
                <a:lnTo>
                  <a:pt x="0" y="0"/>
                </a:lnTo>
                <a:close/>
              </a:path>
            </a:pathLst>
          </a:custGeom>
          <a:blipFill>
            <a:blip r:embed="rId44"/>
            <a:stretch>
              <a:fillRect l="0" t="0" r="0" b="0"/>
            </a:stretch>
          </a:blipFill>
        </p:spPr>
      </p:sp>
      <p:sp>
        <p:nvSpPr>
          <p:cNvPr name="TextBox 47" id="47"/>
          <p:cNvSpPr txBox="true"/>
          <p:nvPr/>
        </p:nvSpPr>
        <p:spPr>
          <a:xfrm rot="0">
            <a:off x="622364" y="572790"/>
            <a:ext cx="2595067" cy="86955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484"/>
              </a:lnSpc>
            </a:pPr>
            <a:r>
              <a:rPr lang="en-US" sz="6484">
                <a:solidFill>
                  <a:srgbClr val="F06449"/>
                </a:solidFill>
                <a:latin typeface="Marykate"/>
                <a:ea typeface="Marykate"/>
                <a:cs typeface="Marykate"/>
                <a:sym typeface="Marykate"/>
              </a:rPr>
              <a:t>Iris </a:t>
            </a:r>
            <a:r>
              <a:rPr lang="en-US" sz="6484">
                <a:solidFill>
                  <a:srgbClr val="F4A92F"/>
                </a:solidFill>
                <a:latin typeface="Marykate"/>
                <a:ea typeface="Marykate"/>
                <a:cs typeface="Marykate"/>
                <a:sym typeface="Marykate"/>
              </a:rPr>
              <a:t>&amp;</a:t>
            </a:r>
            <a:r>
              <a:rPr lang="en-US" sz="6484">
                <a:solidFill>
                  <a:srgbClr val="F06449"/>
                </a:solidFill>
                <a:latin typeface="Marykate"/>
                <a:ea typeface="Marykate"/>
                <a:cs typeface="Marykate"/>
                <a:sym typeface="Marykate"/>
              </a:rPr>
              <a:t> Mo</a:t>
            </a:r>
          </a:p>
        </p:txBody>
      </p:sp>
      <p:sp>
        <p:nvSpPr>
          <p:cNvPr name="Freeform 48" id="48" descr="QR code placeholder"/>
          <p:cNvSpPr/>
          <p:nvPr/>
        </p:nvSpPr>
        <p:spPr>
          <a:xfrm flipH="false" flipV="false" rot="0">
            <a:off x="885825" y="1828800"/>
            <a:ext cx="2000250" cy="2000250"/>
          </a:xfrm>
          <a:custGeom>
            <a:avLst/>
            <a:gdLst/>
            <a:ahLst/>
            <a:cxnLst/>
            <a:rect r="r" b="b" t="t" l="l"/>
            <a:pathLst>
              <a:path h="2000250" w="2000250">
                <a:moveTo>
                  <a:pt x="0" y="0"/>
                </a:moveTo>
                <a:lnTo>
                  <a:pt x="2000250" y="0"/>
                </a:lnTo>
                <a:lnTo>
                  <a:pt x="2000250" y="2000250"/>
                </a:lnTo>
                <a:lnTo>
                  <a:pt x="0" y="2000250"/>
                </a:lnTo>
                <a:lnTo>
                  <a:pt x="0" y="0"/>
                </a:lnTo>
                <a:close/>
              </a:path>
            </a:pathLst>
          </a:custGeom>
          <a:blipFill>
            <a:blip r:embed="rId45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description>A colorful wedding card with vintage-type fonts and eclectic lettering, surrounded by whimsical doodles, creating a unique setup for photo sharing.</dc:description>
  <dc:identifier>DAHPkL85qtY</dc:identifier>
  <dcterms:modified xsi:type="dcterms:W3CDTF">2011-08-01T06:04:30Z</dcterms:modified>
  <cp:revision>1</cp:revision>
  <dc:title>Pixbox QR Table Card — Eccentric</dc:title>
</cp:coreProperties>
</file>